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496" r:id="rId3"/>
    <p:sldId id="485" r:id="rId4"/>
    <p:sldId id="486" r:id="rId5"/>
    <p:sldId id="529" r:id="rId6"/>
    <p:sldId id="513" r:id="rId7"/>
    <p:sldId id="530" r:id="rId8"/>
    <p:sldId id="511" r:id="rId9"/>
    <p:sldId id="512" r:id="rId10"/>
    <p:sldId id="489" r:id="rId11"/>
    <p:sldId id="497" r:id="rId12"/>
    <p:sldId id="429" r:id="rId13"/>
    <p:sldId id="498" r:id="rId14"/>
    <p:sldId id="430" r:id="rId15"/>
    <p:sldId id="499" r:id="rId16"/>
    <p:sldId id="515" r:id="rId17"/>
    <p:sldId id="516" r:id="rId18"/>
    <p:sldId id="517" r:id="rId19"/>
    <p:sldId id="519" r:id="rId20"/>
    <p:sldId id="520" r:id="rId21"/>
    <p:sldId id="521" r:id="rId22"/>
    <p:sldId id="522" r:id="rId23"/>
    <p:sldId id="523" r:id="rId24"/>
    <p:sldId id="518" r:id="rId25"/>
    <p:sldId id="526" r:id="rId26"/>
    <p:sldId id="524" r:id="rId27"/>
    <p:sldId id="525" r:id="rId28"/>
    <p:sldId id="514" r:id="rId29"/>
    <p:sldId id="527" r:id="rId30"/>
    <p:sldId id="528" r:id="rId31"/>
    <p:sldId id="434" r:id="rId32"/>
    <p:sldId id="455" r:id="rId33"/>
    <p:sldId id="431" r:id="rId34"/>
    <p:sldId id="510" r:id="rId35"/>
    <p:sldId id="537" r:id="rId36"/>
    <p:sldId id="501" r:id="rId37"/>
    <p:sldId id="502" r:id="rId38"/>
    <p:sldId id="531" r:id="rId39"/>
    <p:sldId id="503" r:id="rId40"/>
    <p:sldId id="505" r:id="rId41"/>
    <p:sldId id="506" r:id="rId42"/>
    <p:sldId id="536" r:id="rId43"/>
    <p:sldId id="508" r:id="rId44"/>
    <p:sldId id="507" r:id="rId45"/>
    <p:sldId id="495" r:id="rId46"/>
    <p:sldId id="491" r:id="rId47"/>
    <p:sldId id="492" r:id="rId48"/>
    <p:sldId id="532" r:id="rId49"/>
    <p:sldId id="533" r:id="rId50"/>
    <p:sldId id="534" r:id="rId51"/>
    <p:sldId id="509" r:id="rId52"/>
    <p:sldId id="493" r:id="rId53"/>
    <p:sldId id="437" r:id="rId54"/>
    <p:sldId id="535" r:id="rId55"/>
    <p:sldId id="388" r:id="rId56"/>
    <p:sldId id="3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135" dt="2025-11-10T01:50:59.6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1" autoAdjust="0"/>
    <p:restoredTop sz="88676" autoAdjust="0"/>
  </p:normalViewPr>
  <p:slideViewPr>
    <p:cSldViewPr snapToGrid="0">
      <p:cViewPr>
        <p:scale>
          <a:sx n="100" d="100"/>
          <a:sy n="100" d="100"/>
        </p:scale>
        <p:origin x="370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redo custSel addSld delSld modSld sldOrd">
      <pc:chgData name="Weifeng Xu" userId="e7aed605-a3dd-4d5a-a692-a87037af107b" providerId="ADAL" clId="{F99F8FFF-BA20-43EA-924B-4DF5D2A785F3}" dt="2025-11-10T01:54:12.474" v="1571" actId="1076"/>
      <pc:docMkLst>
        <pc:docMk/>
      </pc:docMkLst>
      <pc:sldChg chg="addSp delSp modSp mod modClrScheme chgLayout">
        <pc:chgData name="Weifeng Xu" userId="e7aed605-a3dd-4d5a-a692-a87037af107b" providerId="ADAL" clId="{F99F8FFF-BA20-43EA-924B-4DF5D2A785F3}" dt="2025-11-01T15:50:20.848" v="1144" actId="20577"/>
        <pc:sldMkLst>
          <pc:docMk/>
          <pc:sldMk cId="178630246" sldId="388"/>
        </pc:sldMkLst>
        <pc:spChg chg="add mod ord">
          <ac:chgData name="Weifeng Xu" userId="e7aed605-a3dd-4d5a-a692-a87037af107b" providerId="ADAL" clId="{F99F8FFF-BA20-43EA-924B-4DF5D2A785F3}" dt="2025-11-01T15:47:00.279" v="1135" actId="20577"/>
          <ac:spMkLst>
            <pc:docMk/>
            <pc:sldMk cId="178630246" sldId="388"/>
            <ac:spMk id="2" creationId="{AEB29704-07AE-8167-9DAB-003B11034D2D}"/>
          </ac:spMkLst>
        </pc:spChg>
        <pc:spChg chg="mod">
          <ac:chgData name="Weifeng Xu" userId="e7aed605-a3dd-4d5a-a692-a87037af107b" providerId="ADAL" clId="{F99F8FFF-BA20-43EA-924B-4DF5D2A785F3}" dt="2025-11-01T15:50:20.848" v="1144" actId="20577"/>
          <ac:spMkLst>
            <pc:docMk/>
            <pc:sldMk cId="178630246" sldId="388"/>
            <ac:spMk id="3" creationId="{E0AF616E-0636-4BD5-B206-9D1894A2B25A}"/>
          </ac:spMkLst>
        </pc:spChg>
      </pc:sldChg>
      <pc:sldChg chg="modSp mod">
        <pc:chgData name="Weifeng Xu" userId="e7aed605-a3dd-4d5a-a692-a87037af107b" providerId="ADAL" clId="{F99F8FFF-BA20-43EA-924B-4DF5D2A785F3}" dt="2025-10-30T19:40:39.267" v="6" actId="20577"/>
        <pc:sldMkLst>
          <pc:docMk/>
          <pc:sldMk cId="2186280635" sldId="390"/>
        </pc:sldMkLst>
        <pc:spChg chg="mod">
          <ac:chgData name="Weifeng Xu" userId="e7aed605-a3dd-4d5a-a692-a87037af107b" providerId="ADAL" clId="{F99F8FFF-BA20-43EA-924B-4DF5D2A785F3}" dt="2025-10-30T19:40:39.267" v="6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modSp mod">
        <pc:chgData name="Weifeng Xu" userId="e7aed605-a3dd-4d5a-a692-a87037af107b" providerId="ADAL" clId="{F99F8FFF-BA20-43EA-924B-4DF5D2A785F3}" dt="2025-10-30T20:52:40.700" v="95" actId="20577"/>
        <pc:sldMkLst>
          <pc:docMk/>
          <pc:sldMk cId="2402824038" sldId="430"/>
        </pc:sldMkLst>
        <pc:spChg chg="mod">
          <ac:chgData name="Weifeng Xu" userId="e7aed605-a3dd-4d5a-a692-a87037af107b" providerId="ADAL" clId="{F99F8FFF-BA20-43EA-924B-4DF5D2A785F3}" dt="2025-10-30T20:52:40.700" v="95" actId="20577"/>
          <ac:spMkLst>
            <pc:docMk/>
            <pc:sldMk cId="2402824038" sldId="430"/>
            <ac:spMk id="5" creationId="{7F195220-1348-9AD9-2C02-8BCA979D421A}"/>
          </ac:spMkLst>
        </pc:spChg>
      </pc:sldChg>
      <pc:sldChg chg="ord">
        <pc:chgData name="Weifeng Xu" userId="e7aed605-a3dd-4d5a-a692-a87037af107b" providerId="ADAL" clId="{F99F8FFF-BA20-43EA-924B-4DF5D2A785F3}" dt="2025-11-01T13:14:37.620" v="654"/>
        <pc:sldMkLst>
          <pc:docMk/>
          <pc:sldMk cId="500013314" sldId="434"/>
        </pc:sldMkLst>
      </pc:sldChg>
      <pc:sldChg chg="ord">
        <pc:chgData name="Weifeng Xu" userId="e7aed605-a3dd-4d5a-a692-a87037af107b" providerId="ADAL" clId="{F99F8FFF-BA20-43EA-924B-4DF5D2A785F3}" dt="2025-11-01T13:14:37.620" v="654"/>
        <pc:sldMkLst>
          <pc:docMk/>
          <pc:sldMk cId="3862024830" sldId="455"/>
        </pc:sldMkLst>
      </pc:sldChg>
      <pc:sldChg chg="modSp mod">
        <pc:chgData name="Weifeng Xu" userId="e7aed605-a3dd-4d5a-a692-a87037af107b" providerId="ADAL" clId="{F99F8FFF-BA20-43EA-924B-4DF5D2A785F3}" dt="2025-11-01T13:40:34.006" v="733" actId="20577"/>
        <pc:sldMkLst>
          <pc:docMk/>
          <pc:sldMk cId="4176315126" sldId="485"/>
        </pc:sldMkLst>
        <pc:spChg chg="mod">
          <ac:chgData name="Weifeng Xu" userId="e7aed605-a3dd-4d5a-a692-a87037af107b" providerId="ADAL" clId="{F99F8FFF-BA20-43EA-924B-4DF5D2A785F3}" dt="2025-11-01T13:40:34.006" v="733" actId="20577"/>
          <ac:spMkLst>
            <pc:docMk/>
            <pc:sldMk cId="4176315126" sldId="485"/>
            <ac:spMk id="2" creationId="{3958F569-E1F0-4DC8-BA00-2599CF31EBC0}"/>
          </ac:spMkLst>
        </pc:spChg>
      </pc:sldChg>
      <pc:sldChg chg="addSp modSp mod ord">
        <pc:chgData name="Weifeng Xu" userId="e7aed605-a3dd-4d5a-a692-a87037af107b" providerId="ADAL" clId="{F99F8FFF-BA20-43EA-924B-4DF5D2A785F3}" dt="2025-11-09T14:32:15.832" v="1164"/>
        <pc:sldMkLst>
          <pc:docMk/>
          <pc:sldMk cId="2777357418" sldId="486"/>
        </pc:sldMkLst>
        <pc:spChg chg="mod">
          <ac:chgData name="Weifeng Xu" userId="e7aed605-a3dd-4d5a-a692-a87037af107b" providerId="ADAL" clId="{F99F8FFF-BA20-43EA-924B-4DF5D2A785F3}" dt="2025-10-30T20:02:56.175" v="13" actId="5793"/>
          <ac:spMkLst>
            <pc:docMk/>
            <pc:sldMk cId="2777357418" sldId="486"/>
            <ac:spMk id="3" creationId="{CD415336-0926-4BBA-B627-1B412F6FBADB}"/>
          </ac:spMkLst>
        </pc:spChg>
      </pc:sldChg>
      <pc:sldChg chg="modSp mod">
        <pc:chgData name="Weifeng Xu" userId="e7aed605-a3dd-4d5a-a692-a87037af107b" providerId="ADAL" clId="{F99F8FFF-BA20-43EA-924B-4DF5D2A785F3}" dt="2025-10-30T20:52:53.242" v="98" actId="20577"/>
        <pc:sldMkLst>
          <pc:docMk/>
          <pc:sldMk cId="3700562583" sldId="499"/>
        </pc:sldMkLst>
        <pc:spChg chg="mod">
          <ac:chgData name="Weifeng Xu" userId="e7aed605-a3dd-4d5a-a692-a87037af107b" providerId="ADAL" clId="{F99F8FFF-BA20-43EA-924B-4DF5D2A785F3}" dt="2025-10-30T20:52:53.242" v="98" actId="20577"/>
          <ac:spMkLst>
            <pc:docMk/>
            <pc:sldMk cId="3700562583" sldId="499"/>
            <ac:spMk id="4" creationId="{F96F741E-1D0F-6944-2000-0355A8069514}"/>
          </ac:spMkLst>
        </pc:spChg>
      </pc:sldChg>
      <pc:sldChg chg="modSp mod">
        <pc:chgData name="Weifeng Xu" userId="e7aed605-a3dd-4d5a-a692-a87037af107b" providerId="ADAL" clId="{F99F8FFF-BA20-43EA-924B-4DF5D2A785F3}" dt="2025-11-10T01:31:06.982" v="1480" actId="207"/>
        <pc:sldMkLst>
          <pc:docMk/>
          <pc:sldMk cId="139631025" sldId="501"/>
        </pc:sldMkLst>
        <pc:spChg chg="mod">
          <ac:chgData name="Weifeng Xu" userId="e7aed605-a3dd-4d5a-a692-a87037af107b" providerId="ADAL" clId="{F99F8FFF-BA20-43EA-924B-4DF5D2A785F3}" dt="2025-11-10T01:31:06.982" v="1480" actId="207"/>
          <ac:spMkLst>
            <pc:docMk/>
            <pc:sldMk cId="139631025" sldId="501"/>
            <ac:spMk id="3" creationId="{DE781E04-C954-5623-E07A-BE166DC7D838}"/>
          </ac:spMkLst>
        </pc:spChg>
      </pc:sldChg>
      <pc:sldChg chg="addSp delSp modSp mod modClrScheme chgLayout">
        <pc:chgData name="Weifeng Xu" userId="e7aed605-a3dd-4d5a-a692-a87037af107b" providerId="ADAL" clId="{F99F8FFF-BA20-43EA-924B-4DF5D2A785F3}" dt="2025-11-10T01:54:12.474" v="1571" actId="1076"/>
        <pc:sldMkLst>
          <pc:docMk/>
          <pc:sldMk cId="3172309991" sldId="506"/>
        </pc:sldMkLst>
        <pc:spChg chg="add del mod">
          <ac:chgData name="Weifeng Xu" userId="e7aed605-a3dd-4d5a-a692-a87037af107b" providerId="ADAL" clId="{F99F8FFF-BA20-43EA-924B-4DF5D2A785F3}" dt="2025-11-10T00:58:53.211" v="1369" actId="700"/>
          <ac:spMkLst>
            <pc:docMk/>
            <pc:sldMk cId="3172309991" sldId="506"/>
            <ac:spMk id="3" creationId="{FED99DD5-54B3-1FA2-DC1A-03B25E72596A}"/>
          </ac:spMkLst>
        </pc:spChg>
        <pc:spChg chg="mod ord">
          <ac:chgData name="Weifeng Xu" userId="e7aed605-a3dd-4d5a-a692-a87037af107b" providerId="ADAL" clId="{F99F8FFF-BA20-43EA-924B-4DF5D2A785F3}" dt="2025-11-10T00:58:53.211" v="1369" actId="700"/>
          <ac:spMkLst>
            <pc:docMk/>
            <pc:sldMk cId="3172309991" sldId="506"/>
            <ac:spMk id="4" creationId="{567B3620-53AE-7456-1977-4FB87BC07745}"/>
          </ac:spMkLst>
        </pc:spChg>
        <pc:spChg chg="del">
          <ac:chgData name="Weifeng Xu" userId="e7aed605-a3dd-4d5a-a692-a87037af107b" providerId="ADAL" clId="{F99F8FFF-BA20-43EA-924B-4DF5D2A785F3}" dt="2025-11-10T00:58:47.805" v="1368" actId="478"/>
          <ac:spMkLst>
            <pc:docMk/>
            <pc:sldMk cId="3172309991" sldId="506"/>
            <ac:spMk id="7" creationId="{A0FF051A-7CB1-9EF3-F720-B2DF71DB2163}"/>
          </ac:spMkLst>
        </pc:spChg>
        <pc:picChg chg="mod">
          <ac:chgData name="Weifeng Xu" userId="e7aed605-a3dd-4d5a-a692-a87037af107b" providerId="ADAL" clId="{F99F8FFF-BA20-43EA-924B-4DF5D2A785F3}" dt="2025-11-10T01:54:12.474" v="1571" actId="1076"/>
          <ac:picMkLst>
            <pc:docMk/>
            <pc:sldMk cId="3172309991" sldId="506"/>
            <ac:picMk id="6" creationId="{337864CA-125A-0040-8CEE-AA1BCAFD1AF6}"/>
          </ac:picMkLst>
        </pc:picChg>
      </pc:sldChg>
      <pc:sldChg chg="addSp delSp modSp mod">
        <pc:chgData name="Weifeng Xu" userId="e7aed605-a3dd-4d5a-a692-a87037af107b" providerId="ADAL" clId="{F99F8FFF-BA20-43EA-924B-4DF5D2A785F3}" dt="2025-11-10T01:53:22.442" v="1568" actId="20577"/>
        <pc:sldMkLst>
          <pc:docMk/>
          <pc:sldMk cId="3126990156" sldId="510"/>
        </pc:sldMkLst>
        <pc:spChg chg="mod">
          <ac:chgData name="Weifeng Xu" userId="e7aed605-a3dd-4d5a-a692-a87037af107b" providerId="ADAL" clId="{F99F8FFF-BA20-43EA-924B-4DF5D2A785F3}" dt="2025-11-10T01:33:58.942" v="1490" actId="20577"/>
          <ac:spMkLst>
            <pc:docMk/>
            <pc:sldMk cId="3126990156" sldId="510"/>
            <ac:spMk id="2" creationId="{1645490B-E5CE-CC1C-3B9F-F9440F3D6683}"/>
          </ac:spMkLst>
        </pc:spChg>
        <pc:spChg chg="mod">
          <ac:chgData name="Weifeng Xu" userId="e7aed605-a3dd-4d5a-a692-a87037af107b" providerId="ADAL" clId="{F99F8FFF-BA20-43EA-924B-4DF5D2A785F3}" dt="2025-11-10T01:53:22.442" v="1568" actId="20577"/>
          <ac:spMkLst>
            <pc:docMk/>
            <pc:sldMk cId="3126990156" sldId="510"/>
            <ac:spMk id="3" creationId="{86C9C2B6-6FE6-20DE-E0F0-A31240A03445}"/>
          </ac:spMkLst>
        </pc:spChg>
        <pc:spChg chg="add del mod">
          <ac:chgData name="Weifeng Xu" userId="e7aed605-a3dd-4d5a-a692-a87037af107b" providerId="ADAL" clId="{F99F8FFF-BA20-43EA-924B-4DF5D2A785F3}" dt="2025-11-10T01:34:16.747" v="1494" actId="22"/>
          <ac:spMkLst>
            <pc:docMk/>
            <pc:sldMk cId="3126990156" sldId="510"/>
            <ac:spMk id="5" creationId="{22034766-67BD-9F2E-CCCD-B2F0ABE1B41D}"/>
          </ac:spMkLst>
        </pc:spChg>
        <pc:picChg chg="add del mod">
          <ac:chgData name="Weifeng Xu" userId="e7aed605-a3dd-4d5a-a692-a87037af107b" providerId="ADAL" clId="{F99F8FFF-BA20-43EA-924B-4DF5D2A785F3}" dt="2025-11-10T01:46:43.809" v="1500" actId="478"/>
          <ac:picMkLst>
            <pc:docMk/>
            <pc:sldMk cId="3126990156" sldId="510"/>
            <ac:picMk id="3074" creationId="{C75958AF-49C6-83C5-53BF-54D27B4F7F5F}"/>
          </ac:picMkLst>
        </pc:picChg>
        <pc:picChg chg="add mod">
          <ac:chgData name="Weifeng Xu" userId="e7aed605-a3dd-4d5a-a692-a87037af107b" providerId="ADAL" clId="{F99F8FFF-BA20-43EA-924B-4DF5D2A785F3}" dt="2025-11-10T01:50:59.611" v="1523" actId="1076"/>
          <ac:picMkLst>
            <pc:docMk/>
            <pc:sldMk cId="3126990156" sldId="510"/>
            <ac:picMk id="3076" creationId="{02FDB762-D450-3936-A82D-7AABFD519429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3:23.531" v="46" actId="1076"/>
        <pc:sldMkLst>
          <pc:docMk/>
          <pc:sldMk cId="2073144987" sldId="511"/>
        </pc:sldMkLst>
        <pc:spChg chg="add mod ord">
          <ac:chgData name="Weifeng Xu" userId="e7aed605-a3dd-4d5a-a692-a87037af107b" providerId="ADAL" clId="{F99F8FFF-BA20-43EA-924B-4DF5D2A785F3}" dt="2025-10-30T20:05:50.856" v="21"/>
          <ac:spMkLst>
            <pc:docMk/>
            <pc:sldMk cId="2073144987" sldId="511"/>
            <ac:spMk id="4" creationId="{93C53D0B-A8AA-6AC3-04AA-05231237C255}"/>
          </ac:spMkLst>
        </pc:spChg>
        <pc:spChg chg="add mod ord">
          <ac:chgData name="Weifeng Xu" userId="e7aed605-a3dd-4d5a-a692-a87037af107b" providerId="ADAL" clId="{F99F8FFF-BA20-43EA-924B-4DF5D2A785F3}" dt="2025-10-30T20:06:04.082" v="22"/>
          <ac:spMkLst>
            <pc:docMk/>
            <pc:sldMk cId="2073144987" sldId="511"/>
            <ac:spMk id="5" creationId="{CCC6565A-5290-4167-C00A-74CCABC9ADF9}"/>
          </ac:spMkLst>
        </pc:spChg>
        <pc:picChg chg="add mod modCrop">
          <ac:chgData name="Weifeng Xu" userId="e7aed605-a3dd-4d5a-a692-a87037af107b" providerId="ADAL" clId="{F99F8FFF-BA20-43EA-924B-4DF5D2A785F3}" dt="2025-10-30T20:43:23.531" v="46" actId="1076"/>
          <ac:picMkLst>
            <pc:docMk/>
            <pc:sldMk cId="2073144987" sldId="511"/>
            <ac:picMk id="7" creationId="{8ECD01B8-DCE7-CB43-0F68-3B4D1DAC38F5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9:31.301" v="80" actId="1076"/>
        <pc:sldMkLst>
          <pc:docMk/>
          <pc:sldMk cId="744610443" sldId="512"/>
        </pc:sldMkLst>
        <pc:graphicFrameChg chg="add mod modGraphic">
          <ac:chgData name="Weifeng Xu" userId="e7aed605-a3dd-4d5a-a692-a87037af107b" providerId="ADAL" clId="{F99F8FFF-BA20-43EA-924B-4DF5D2A785F3}" dt="2025-10-30T20:49:28.569" v="79" actId="14734"/>
          <ac:graphicFrameMkLst>
            <pc:docMk/>
            <pc:sldMk cId="744610443" sldId="512"/>
            <ac:graphicFrameMk id="8" creationId="{2E784735-20FD-A76F-43A3-5BF702F2DF32}"/>
          </ac:graphicFrameMkLst>
        </pc:graphicFrameChg>
        <pc:picChg chg="add mod">
          <ac:chgData name="Weifeng Xu" userId="e7aed605-a3dd-4d5a-a692-a87037af107b" providerId="ADAL" clId="{F99F8FFF-BA20-43EA-924B-4DF5D2A785F3}" dt="2025-10-30T20:49:12.390" v="73" actId="14100"/>
          <ac:picMkLst>
            <pc:docMk/>
            <pc:sldMk cId="744610443" sldId="512"/>
            <ac:picMk id="5" creationId="{A202AE31-9011-FEBE-7F4E-64B0C7564823}"/>
          </ac:picMkLst>
        </pc:picChg>
        <pc:picChg chg="add mod">
          <ac:chgData name="Weifeng Xu" userId="e7aed605-a3dd-4d5a-a692-a87037af107b" providerId="ADAL" clId="{F99F8FFF-BA20-43EA-924B-4DF5D2A785F3}" dt="2025-10-30T20:49:31.301" v="80" actId="1076"/>
          <ac:picMkLst>
            <pc:docMk/>
            <pc:sldMk cId="744610443" sldId="512"/>
            <ac:picMk id="10" creationId="{3A4477DA-8B38-95C2-6053-15840A721982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50:23.977" v="738" actId="6549"/>
        <pc:sldMkLst>
          <pc:docMk/>
          <pc:sldMk cId="197274787" sldId="513"/>
        </pc:sldMkLst>
        <pc:spChg chg="add mod ord">
          <ac:chgData name="Weifeng Xu" userId="e7aed605-a3dd-4d5a-a692-a87037af107b" providerId="ADAL" clId="{F99F8FFF-BA20-43EA-924B-4DF5D2A785F3}" dt="2025-11-01T13:50:23.977" v="738" actId="6549"/>
          <ac:spMkLst>
            <pc:docMk/>
            <pc:sldMk cId="197274787" sldId="513"/>
            <ac:spMk id="2" creationId="{EFADD9B6-5C07-939B-2029-B050BF9CF3BB}"/>
          </ac:spMkLst>
        </pc:spChg>
        <pc:picChg chg="add mod">
          <ac:chgData name="Weifeng Xu" userId="e7aed605-a3dd-4d5a-a692-a87037af107b" providerId="ADAL" clId="{F99F8FFF-BA20-43EA-924B-4DF5D2A785F3}" dt="2025-11-01T13:07:46.163" v="585" actId="1076"/>
          <ac:picMkLst>
            <pc:docMk/>
            <pc:sldMk cId="197274787" sldId="513"/>
            <ac:picMk id="2052" creationId="{E7370DAF-CE64-6F2C-AB14-FAD8C96A608C}"/>
          </ac:picMkLst>
        </pc:picChg>
      </pc:sldChg>
      <pc:sldChg chg="modSp add">
        <pc:chgData name="Weifeng Xu" userId="e7aed605-a3dd-4d5a-a692-a87037af107b" providerId="ADAL" clId="{F99F8FFF-BA20-43EA-924B-4DF5D2A785F3}" dt="2025-11-01T13:19:26.025" v="672"/>
        <pc:sldMkLst>
          <pc:docMk/>
          <pc:sldMk cId="1441743519" sldId="514"/>
        </pc:sldMkLst>
        <pc:spChg chg="mod">
          <ac:chgData name="Weifeng Xu" userId="e7aed605-a3dd-4d5a-a692-a87037af107b" providerId="ADAL" clId="{F99F8FFF-BA20-43EA-924B-4DF5D2A785F3}" dt="2025-11-01T13:19:26.025" v="672"/>
          <ac:spMkLst>
            <pc:docMk/>
            <pc:sldMk cId="1441743519" sldId="514"/>
            <ac:spMk id="5" creationId="{A0060868-1E15-7D44-22D7-ECDA5D509BFB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20:55:18.511" v="103" actId="1076"/>
        <pc:sldMkLst>
          <pc:docMk/>
          <pc:sldMk cId="1038798742" sldId="515"/>
        </pc:sldMkLst>
        <pc:picChg chg="add mod">
          <ac:chgData name="Weifeng Xu" userId="e7aed605-a3dd-4d5a-a692-a87037af107b" providerId="ADAL" clId="{F99F8FFF-BA20-43EA-924B-4DF5D2A785F3}" dt="2025-10-30T20:55:18.511" v="103" actId="1076"/>
          <ac:picMkLst>
            <pc:docMk/>
            <pc:sldMk cId="1038798742" sldId="515"/>
            <ac:picMk id="5" creationId="{3C9FE766-11A3-99DB-893F-13F38160F2FE}"/>
          </ac:picMkLst>
        </pc:picChg>
      </pc:sldChg>
      <pc:sldChg chg="addSp modSp new mod">
        <pc:chgData name="Weifeng Xu" userId="e7aed605-a3dd-4d5a-a692-a87037af107b" providerId="ADAL" clId="{F99F8FFF-BA20-43EA-924B-4DF5D2A785F3}" dt="2025-10-30T20:59:52.972" v="108" actId="14100"/>
        <pc:sldMkLst>
          <pc:docMk/>
          <pc:sldMk cId="2998863511" sldId="516"/>
        </pc:sldMkLst>
        <pc:picChg chg="add mod">
          <ac:chgData name="Weifeng Xu" userId="e7aed605-a3dd-4d5a-a692-a87037af107b" providerId="ADAL" clId="{F99F8FFF-BA20-43EA-924B-4DF5D2A785F3}" dt="2025-10-30T20:59:52.972" v="108" actId="14100"/>
          <ac:picMkLst>
            <pc:docMk/>
            <pc:sldMk cId="2998863511" sldId="516"/>
            <ac:picMk id="3" creationId="{EF5AA720-B7B8-99FB-F3B9-24016EBE21A3}"/>
          </ac:picMkLst>
        </pc:picChg>
      </pc:sldChg>
      <pc:sldChg chg="addSp modSp new mod">
        <pc:chgData name="Weifeng Xu" userId="e7aed605-a3dd-4d5a-a692-a87037af107b" providerId="ADAL" clId="{F99F8FFF-BA20-43EA-924B-4DF5D2A785F3}" dt="2025-11-01T14:21:18.287" v="933" actId="13926"/>
        <pc:sldMkLst>
          <pc:docMk/>
          <pc:sldMk cId="602467996" sldId="517"/>
        </pc:sldMkLst>
        <pc:graphicFrameChg chg="add mod modGraphic">
          <ac:chgData name="Weifeng Xu" userId="e7aed605-a3dd-4d5a-a692-a87037af107b" providerId="ADAL" clId="{F99F8FFF-BA20-43EA-924B-4DF5D2A785F3}" dt="2025-11-01T14:21:18.287" v="933" actId="13926"/>
          <ac:graphicFrameMkLst>
            <pc:docMk/>
            <pc:sldMk cId="602467996" sldId="517"/>
            <ac:graphicFrameMk id="2" creationId="{BA35E618-C8FD-18F2-93CA-91D1C920C8B1}"/>
          </ac:graphicFrameMkLst>
        </pc:graphicFrameChg>
      </pc:sldChg>
      <pc:sldChg chg="addSp delSp modSp new mod modNotesTx">
        <pc:chgData name="Weifeng Xu" userId="e7aed605-a3dd-4d5a-a692-a87037af107b" providerId="ADAL" clId="{F99F8FFF-BA20-43EA-924B-4DF5D2A785F3}" dt="2025-11-01T01:46:02.679" v="578"/>
        <pc:sldMkLst>
          <pc:docMk/>
          <pc:sldMk cId="4259757508" sldId="518"/>
        </pc:sldMkLst>
        <pc:spChg chg="add mod">
          <ac:chgData name="Weifeng Xu" userId="e7aed605-a3dd-4d5a-a692-a87037af107b" providerId="ADAL" clId="{F99F8FFF-BA20-43EA-924B-4DF5D2A785F3}" dt="2025-11-01T01:06:16.815" v="516" actId="1076"/>
          <ac:spMkLst>
            <pc:docMk/>
            <pc:sldMk cId="4259757508" sldId="518"/>
            <ac:spMk id="7" creationId="{A5A7E1DE-DA5F-1628-D8B6-FE7744C64045}"/>
          </ac:spMkLst>
        </pc:spChg>
        <pc:spChg chg="add mod">
          <ac:chgData name="Weifeng Xu" userId="e7aed605-a3dd-4d5a-a692-a87037af107b" providerId="ADAL" clId="{F99F8FFF-BA20-43EA-924B-4DF5D2A785F3}" dt="2025-11-01T01:07:15.269" v="548" actId="20577"/>
          <ac:spMkLst>
            <pc:docMk/>
            <pc:sldMk cId="4259757508" sldId="518"/>
            <ac:spMk id="9" creationId="{47A7DB55-1BCF-FA52-AEAF-727B6C99673F}"/>
          </ac:spMkLst>
        </pc:spChg>
        <pc:spChg chg="add mod">
          <ac:chgData name="Weifeng Xu" userId="e7aed605-a3dd-4d5a-a692-a87037af107b" providerId="ADAL" clId="{F99F8FFF-BA20-43EA-924B-4DF5D2A785F3}" dt="2025-11-01T01:06:48.466" v="533" actId="20577"/>
          <ac:spMkLst>
            <pc:docMk/>
            <pc:sldMk cId="4259757508" sldId="518"/>
            <ac:spMk id="11" creationId="{6DA6717D-DDCF-AF46-460B-6FBE5621A6F3}"/>
          </ac:spMkLst>
        </pc:spChg>
        <pc:spChg chg="add mod">
          <ac:chgData name="Weifeng Xu" userId="e7aed605-a3dd-4d5a-a692-a87037af107b" providerId="ADAL" clId="{F99F8FFF-BA20-43EA-924B-4DF5D2A785F3}" dt="2025-11-01T01:07:06.554" v="547" actId="1076"/>
          <ac:spMkLst>
            <pc:docMk/>
            <pc:sldMk cId="4259757508" sldId="518"/>
            <ac:spMk id="12" creationId="{9865439C-CC14-9E4C-770D-BEB35FF95237}"/>
          </ac:spMkLst>
        </pc:spChg>
        <pc:grpChg chg="mod">
          <ac:chgData name="Weifeng Xu" userId="e7aed605-a3dd-4d5a-a692-a87037af107b" providerId="ADAL" clId="{F99F8FFF-BA20-43EA-924B-4DF5D2A785F3}" dt="2025-11-01T01:46:02.679" v="578"/>
          <ac:grpSpMkLst>
            <pc:docMk/>
            <pc:sldMk cId="4259757508" sldId="518"/>
            <ac:grpSpMk id="18" creationId="{3D5CFCE4-3012-8EA2-9C36-9BE53E2FB132}"/>
          </ac:grpSpMkLst>
        </pc:grpChg>
        <pc:graphicFrameChg chg="add mod modGraphic">
          <ac:chgData name="Weifeng Xu" userId="e7aed605-a3dd-4d5a-a692-a87037af107b" providerId="ADAL" clId="{F99F8FFF-BA20-43EA-924B-4DF5D2A785F3}" dt="2025-11-01T01:04:24.277" v="395" actId="1076"/>
          <ac:graphicFrameMkLst>
            <pc:docMk/>
            <pc:sldMk cId="4259757508" sldId="518"/>
            <ac:graphicFrameMk id="8" creationId="{25E09938-7403-D801-F1E5-02C42A25E557}"/>
          </ac:graphicFrameMkLst>
        </pc:graphicFrameChg>
        <pc:picChg chg="add mod">
          <ac:chgData name="Weifeng Xu" userId="e7aed605-a3dd-4d5a-a692-a87037af107b" providerId="ADAL" clId="{F99F8FFF-BA20-43EA-924B-4DF5D2A785F3}" dt="2025-11-01T01:06:06.001" v="512" actId="1076"/>
          <ac:picMkLst>
            <pc:docMk/>
            <pc:sldMk cId="4259757508" sldId="518"/>
            <ac:picMk id="5" creationId="{DE2C4457-77B8-4E12-5B0A-A32C4ECC21C1}"/>
          </ac:picMkLst>
        </pc:picChg>
        <pc:picChg chg="add mod">
          <ac:chgData name="Weifeng Xu" userId="e7aed605-a3dd-4d5a-a692-a87037af107b" providerId="ADAL" clId="{F99F8FFF-BA20-43EA-924B-4DF5D2A785F3}" dt="2025-11-01T01:06:09.538" v="514" actId="1076"/>
          <ac:picMkLst>
            <pc:docMk/>
            <pc:sldMk cId="4259757508" sldId="518"/>
            <ac:picMk id="10" creationId="{D3FA9A23-27A4-20A8-09E7-A80C69713E3E}"/>
          </ac:picMkLst>
        </pc:picChg>
        <pc:inkChg chg="add">
          <ac:chgData name="Weifeng Xu" userId="e7aed605-a3dd-4d5a-a692-a87037af107b" providerId="ADAL" clId="{F99F8FFF-BA20-43EA-924B-4DF5D2A785F3}" dt="2025-11-01T01:45:37.214" v="573" actId="9405"/>
          <ac:inkMkLst>
            <pc:docMk/>
            <pc:sldMk cId="4259757508" sldId="518"/>
            <ac:inkMk id="13" creationId="{9A1B966A-8B05-766C-60CE-AFD70CE1DCC5}"/>
          </ac:inkMkLst>
        </pc:inkChg>
        <pc:inkChg chg="add">
          <ac:chgData name="Weifeng Xu" userId="e7aed605-a3dd-4d5a-a692-a87037af107b" providerId="ADAL" clId="{F99F8FFF-BA20-43EA-924B-4DF5D2A785F3}" dt="2025-11-01T01:45:43.189" v="574" actId="9405"/>
          <ac:inkMkLst>
            <pc:docMk/>
            <pc:sldMk cId="4259757508" sldId="518"/>
            <ac:inkMk id="14" creationId="{2103F55D-922F-AB03-3A43-21D8AD8269A8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5" creationId="{95C34412-834B-31DD-327F-601A44A5ECA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6" creationId="{94B70C17-3968-FC0F-D68A-169504DCBE5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7" creationId="{E10C967E-9D4B-5492-D6AB-96EB551D2CEF}"/>
          </ac:inkMkLst>
        </pc:inkChg>
      </pc:sldChg>
      <pc:sldChg chg="addSp delSp modSp new mod modClrScheme chgLayout">
        <pc:chgData name="Weifeng Xu" userId="e7aed605-a3dd-4d5a-a692-a87037af107b" providerId="ADAL" clId="{F99F8FFF-BA20-43EA-924B-4DF5D2A785F3}" dt="2025-11-01T00:46:18.762" v="362" actId="14100"/>
        <pc:sldMkLst>
          <pc:docMk/>
          <pc:sldMk cId="3808394884" sldId="519"/>
        </pc:sldMkLst>
        <pc:spChg chg="add mod">
          <ac:chgData name="Weifeng Xu" userId="e7aed605-a3dd-4d5a-a692-a87037af107b" providerId="ADAL" clId="{F99F8FFF-BA20-43EA-924B-4DF5D2A785F3}" dt="2025-11-01T00:11:12.976" v="167" actId="20577"/>
          <ac:spMkLst>
            <pc:docMk/>
            <pc:sldMk cId="3808394884" sldId="519"/>
            <ac:spMk id="2" creationId="{90E1AD69-15D7-5FBC-14C8-D756D864F63E}"/>
          </ac:spMkLst>
        </pc:spChg>
        <pc:spChg chg="add mod">
          <ac:chgData name="Weifeng Xu" userId="e7aed605-a3dd-4d5a-a692-a87037af107b" providerId="ADAL" clId="{F99F8FFF-BA20-43EA-924B-4DF5D2A785F3}" dt="2025-11-01T00:46:07.943" v="357" actId="14100"/>
          <ac:spMkLst>
            <pc:docMk/>
            <pc:sldMk cId="3808394884" sldId="519"/>
            <ac:spMk id="3" creationId="{4788F4CD-5EF0-8F5C-0BFC-5AC38E456FBB}"/>
          </ac:spMkLst>
        </pc:spChg>
        <pc:picChg chg="add mod">
          <ac:chgData name="Weifeng Xu" userId="e7aed605-a3dd-4d5a-a692-a87037af107b" providerId="ADAL" clId="{F99F8FFF-BA20-43EA-924B-4DF5D2A785F3}" dt="2025-11-01T00:46:18.762" v="362" actId="14100"/>
          <ac:picMkLst>
            <pc:docMk/>
            <pc:sldMk cId="3808394884" sldId="519"/>
            <ac:picMk id="5122" creationId="{53843FB5-69A0-B767-E065-A422ED28769E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4:22:02.871" v="938" actId="20577"/>
        <pc:sldMkLst>
          <pc:docMk/>
          <pc:sldMk cId="2546105037" sldId="520"/>
        </pc:sldMkLst>
        <pc:spChg chg="mod ord">
          <ac:chgData name="Weifeng Xu" userId="e7aed605-a3dd-4d5a-a692-a87037af107b" providerId="ADAL" clId="{F99F8FFF-BA20-43EA-924B-4DF5D2A785F3}" dt="2025-11-01T00:13:48.911" v="179" actId="700"/>
          <ac:spMkLst>
            <pc:docMk/>
            <pc:sldMk cId="2546105037" sldId="520"/>
            <ac:spMk id="2" creationId="{D5D97F59-2854-6E50-16B0-FBBB0DFFAE33}"/>
          </ac:spMkLst>
        </pc:spChg>
        <pc:spChg chg="add mod">
          <ac:chgData name="Weifeng Xu" userId="e7aed605-a3dd-4d5a-a692-a87037af107b" providerId="ADAL" clId="{F99F8FFF-BA20-43EA-924B-4DF5D2A785F3}" dt="2025-11-01T14:22:02.871" v="938" actId="20577"/>
          <ac:spMkLst>
            <pc:docMk/>
            <pc:sldMk cId="2546105037" sldId="520"/>
            <ac:spMk id="6" creationId="{14DCA7FA-12E4-3E49-5D1F-286908DC1FB5}"/>
          </ac:spMkLst>
        </pc:spChg>
        <pc:spChg chg="add mod">
          <ac:chgData name="Weifeng Xu" userId="e7aed605-a3dd-4d5a-a692-a87037af107b" providerId="ADAL" clId="{F99F8FFF-BA20-43EA-924B-4DF5D2A785F3}" dt="2025-11-01T14:21:52.624" v="935" actId="1076"/>
          <ac:spMkLst>
            <pc:docMk/>
            <pc:sldMk cId="2546105037" sldId="520"/>
            <ac:spMk id="8" creationId="{3B01ADEB-6D0B-E1A1-04B2-F4F49CC483CA}"/>
          </ac:spMkLst>
        </pc:spChg>
        <pc:graphicFrameChg chg="add mod modGraphic">
          <ac:chgData name="Weifeng Xu" userId="e7aed605-a3dd-4d5a-a692-a87037af107b" providerId="ADAL" clId="{F99F8FFF-BA20-43EA-924B-4DF5D2A785F3}" dt="2025-11-01T14:21:49.181" v="934" actId="404"/>
          <ac:graphicFrameMkLst>
            <pc:docMk/>
            <pc:sldMk cId="2546105037" sldId="520"/>
            <ac:graphicFrameMk id="4" creationId="{26DABE09-709B-5E7B-BE24-BF1EF2F162AD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01T00:18:47.602" v="229" actId="1076"/>
        <pc:sldMkLst>
          <pc:docMk/>
          <pc:sldMk cId="2107129271" sldId="521"/>
        </pc:sldMkLst>
        <pc:spChg chg="mod">
          <ac:chgData name="Weifeng Xu" userId="e7aed605-a3dd-4d5a-a692-a87037af107b" providerId="ADAL" clId="{F99F8FFF-BA20-43EA-924B-4DF5D2A785F3}" dt="2025-11-01T00:16:39.738" v="203" actId="108"/>
          <ac:spMkLst>
            <pc:docMk/>
            <pc:sldMk cId="2107129271" sldId="521"/>
            <ac:spMk id="2" creationId="{4D12DAF9-F5E8-384F-1D26-D46622D36D6F}"/>
          </ac:spMkLst>
        </pc:spChg>
        <pc:spChg chg="add mod">
          <ac:chgData name="Weifeng Xu" userId="e7aed605-a3dd-4d5a-a692-a87037af107b" providerId="ADAL" clId="{F99F8FFF-BA20-43EA-924B-4DF5D2A785F3}" dt="2025-11-01T00:18:09.324" v="224" actId="14100"/>
          <ac:spMkLst>
            <pc:docMk/>
            <pc:sldMk cId="2107129271" sldId="521"/>
            <ac:spMk id="5" creationId="{4979CA66-4B29-79F8-73CB-7ACF8E908E6B}"/>
          </ac:spMkLst>
        </pc:spChg>
        <pc:spChg chg="add mod">
          <ac:chgData name="Weifeng Xu" userId="e7aed605-a3dd-4d5a-a692-a87037af107b" providerId="ADAL" clId="{F99F8FFF-BA20-43EA-924B-4DF5D2A785F3}" dt="2025-11-01T00:18:47.602" v="229" actId="1076"/>
          <ac:spMkLst>
            <pc:docMk/>
            <pc:sldMk cId="2107129271" sldId="521"/>
            <ac:spMk id="7" creationId="{6E338615-347F-F680-CB7A-215308A3E605}"/>
          </ac:spMkLst>
        </pc:spChg>
        <pc:graphicFrameChg chg="add mod modGraphic">
          <ac:chgData name="Weifeng Xu" userId="e7aed605-a3dd-4d5a-a692-a87037af107b" providerId="ADAL" clId="{F99F8FFF-BA20-43EA-924B-4DF5D2A785F3}" dt="2025-11-01T00:18:13.621" v="225" actId="1076"/>
          <ac:graphicFrameMkLst>
            <pc:docMk/>
            <pc:sldMk cId="2107129271" sldId="521"/>
            <ac:graphicFrameMk id="3" creationId="{45913F5C-301D-9305-F9DD-9FE718DFEC8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01T00:57:43.315" v="381" actId="14100"/>
        <pc:sldMkLst>
          <pc:docMk/>
          <pc:sldMk cId="3428613248" sldId="522"/>
        </pc:sldMkLst>
        <pc:spChg chg="mod">
          <ac:chgData name="Weifeng Xu" userId="e7aed605-a3dd-4d5a-a692-a87037af107b" providerId="ADAL" clId="{F99F8FFF-BA20-43EA-924B-4DF5D2A785F3}" dt="2025-11-01T00:19:31.610" v="231"/>
          <ac:spMkLst>
            <pc:docMk/>
            <pc:sldMk cId="3428613248" sldId="522"/>
            <ac:spMk id="2" creationId="{CD264089-9400-B2CF-5344-003FA1DF197F}"/>
          </ac:spMkLst>
        </pc:spChg>
        <pc:graphicFrameChg chg="add mod modGraphic">
          <ac:chgData name="Weifeng Xu" userId="e7aed605-a3dd-4d5a-a692-a87037af107b" providerId="ADAL" clId="{F99F8FFF-BA20-43EA-924B-4DF5D2A785F3}" dt="2025-11-01T00:57:43.315" v="381" actId="14100"/>
          <ac:graphicFrameMkLst>
            <pc:docMk/>
            <pc:sldMk cId="3428613248" sldId="522"/>
            <ac:graphicFrameMk id="3" creationId="{47742329-7CE8-11E5-87A1-20C382CDF825}"/>
          </ac:graphicFrameMkLst>
        </pc:graphicFrameChg>
      </pc:sldChg>
      <pc:sldChg chg="addSp delSp modSp new mod">
        <pc:chgData name="Weifeng Xu" userId="e7aed605-a3dd-4d5a-a692-a87037af107b" providerId="ADAL" clId="{F99F8FFF-BA20-43EA-924B-4DF5D2A785F3}" dt="2025-11-01T00:33:26.685" v="326" actId="20577"/>
        <pc:sldMkLst>
          <pc:docMk/>
          <pc:sldMk cId="312668097" sldId="523"/>
        </pc:sldMkLst>
        <pc:spChg chg="mod">
          <ac:chgData name="Weifeng Xu" userId="e7aed605-a3dd-4d5a-a692-a87037af107b" providerId="ADAL" clId="{F99F8FFF-BA20-43EA-924B-4DF5D2A785F3}" dt="2025-11-01T00:30:59.267" v="244"/>
          <ac:spMkLst>
            <pc:docMk/>
            <pc:sldMk cId="312668097" sldId="523"/>
            <ac:spMk id="2" creationId="{574D507C-A300-C814-A5C9-986B921DAFCA}"/>
          </ac:spMkLst>
        </pc:spChg>
        <pc:spChg chg="add mod">
          <ac:chgData name="Weifeng Xu" userId="e7aed605-a3dd-4d5a-a692-a87037af107b" providerId="ADAL" clId="{F99F8FFF-BA20-43EA-924B-4DF5D2A785F3}" dt="2025-11-01T00:33:26.685" v="326" actId="20577"/>
          <ac:spMkLst>
            <pc:docMk/>
            <pc:sldMk cId="312668097" sldId="523"/>
            <ac:spMk id="8" creationId="{710633C6-CB17-F206-74DE-8DC575884DF6}"/>
          </ac:spMkLst>
        </pc:spChg>
        <pc:picChg chg="add mod">
          <ac:chgData name="Weifeng Xu" userId="e7aed605-a3dd-4d5a-a692-a87037af107b" providerId="ADAL" clId="{F99F8FFF-BA20-43EA-924B-4DF5D2A785F3}" dt="2025-11-01T00:32:20.347" v="252" actId="1076"/>
          <ac:picMkLst>
            <pc:docMk/>
            <pc:sldMk cId="312668097" sldId="523"/>
            <ac:picMk id="6" creationId="{04420D1D-9503-072A-62A5-CD95B21BCCA3}"/>
          </ac:picMkLst>
        </pc:picChg>
      </pc:sldChg>
      <pc:sldChg chg="addSp modSp new mod modClrScheme chgLayout">
        <pc:chgData name="Weifeng Xu" userId="e7aed605-a3dd-4d5a-a692-a87037af107b" providerId="ADAL" clId="{F99F8FFF-BA20-43EA-924B-4DF5D2A785F3}" dt="2025-11-01T00:37:26.262" v="335" actId="15"/>
        <pc:sldMkLst>
          <pc:docMk/>
          <pc:sldMk cId="1582021116" sldId="524"/>
        </pc:sldMkLst>
        <pc:spChg chg="add mod ord">
          <ac:chgData name="Weifeng Xu" userId="e7aed605-a3dd-4d5a-a692-a87037af107b" providerId="ADAL" clId="{F99F8FFF-BA20-43EA-924B-4DF5D2A785F3}" dt="2025-11-01T00:37:17.221" v="331" actId="700"/>
          <ac:spMkLst>
            <pc:docMk/>
            <pc:sldMk cId="1582021116" sldId="524"/>
            <ac:spMk id="2" creationId="{5B1052EA-0AD1-7D12-9D71-71BE9A15AA27}"/>
          </ac:spMkLst>
        </pc:spChg>
        <pc:spChg chg="add mod ord">
          <ac:chgData name="Weifeng Xu" userId="e7aed605-a3dd-4d5a-a692-a87037af107b" providerId="ADAL" clId="{F99F8FFF-BA20-43EA-924B-4DF5D2A785F3}" dt="2025-11-01T00:37:26.262" v="335" actId="15"/>
          <ac:spMkLst>
            <pc:docMk/>
            <pc:sldMk cId="1582021116" sldId="524"/>
            <ac:spMk id="3" creationId="{472BCE06-A52C-A713-BE59-1B2F14560065}"/>
          </ac:spMkLst>
        </pc:spChg>
      </pc:sldChg>
      <pc:sldChg chg="modSp new mod">
        <pc:chgData name="Weifeng Xu" userId="e7aed605-a3dd-4d5a-a692-a87037af107b" providerId="ADAL" clId="{F99F8FFF-BA20-43EA-924B-4DF5D2A785F3}" dt="2025-11-01T00:38:12.144" v="346" actId="20577"/>
        <pc:sldMkLst>
          <pc:docMk/>
          <pc:sldMk cId="189400175" sldId="525"/>
        </pc:sldMkLst>
        <pc:spChg chg="mod">
          <ac:chgData name="Weifeng Xu" userId="e7aed605-a3dd-4d5a-a692-a87037af107b" providerId="ADAL" clId="{F99F8FFF-BA20-43EA-924B-4DF5D2A785F3}" dt="2025-11-01T00:37:45.556" v="338"/>
          <ac:spMkLst>
            <pc:docMk/>
            <pc:sldMk cId="189400175" sldId="525"/>
            <ac:spMk id="2" creationId="{FEE1D962-8080-B84E-852B-07EBD21C63FF}"/>
          </ac:spMkLst>
        </pc:spChg>
        <pc:spChg chg="mod">
          <ac:chgData name="Weifeng Xu" userId="e7aed605-a3dd-4d5a-a692-a87037af107b" providerId="ADAL" clId="{F99F8FFF-BA20-43EA-924B-4DF5D2A785F3}" dt="2025-11-01T00:38:12.144" v="346" actId="20577"/>
          <ac:spMkLst>
            <pc:docMk/>
            <pc:sldMk cId="189400175" sldId="525"/>
            <ac:spMk id="3" creationId="{2FE92A4C-6ED1-376B-F0C1-98B93B0CB8AA}"/>
          </ac:spMkLst>
        </pc:spChg>
      </pc:sldChg>
      <pc:sldChg chg="addSp modSp new mod modClrScheme chgLayout">
        <pc:chgData name="Weifeng Xu" userId="e7aed605-a3dd-4d5a-a692-a87037af107b" providerId="ADAL" clId="{F99F8FFF-BA20-43EA-924B-4DF5D2A785F3}" dt="2025-11-01T01:43:06.786" v="572" actId="20577"/>
        <pc:sldMkLst>
          <pc:docMk/>
          <pc:sldMk cId="2510513813" sldId="526"/>
        </pc:sldMkLst>
        <pc:spChg chg="add mod">
          <ac:chgData name="Weifeng Xu" userId="e7aed605-a3dd-4d5a-a692-a87037af107b" providerId="ADAL" clId="{F99F8FFF-BA20-43EA-924B-4DF5D2A785F3}" dt="2025-11-01T01:43:06.786" v="572" actId="20577"/>
          <ac:spMkLst>
            <pc:docMk/>
            <pc:sldMk cId="2510513813" sldId="526"/>
            <ac:spMk id="2" creationId="{59E85CE2-D108-8132-238D-F639288B6CB1}"/>
          </ac:spMkLst>
        </pc:spChg>
        <pc:picChg chg="add">
          <ac:chgData name="Weifeng Xu" userId="e7aed605-a3dd-4d5a-a692-a87037af107b" providerId="ADAL" clId="{F99F8FFF-BA20-43EA-924B-4DF5D2A785F3}" dt="2025-11-01T01:15:55.619" v="552" actId="22"/>
          <ac:picMkLst>
            <pc:docMk/>
            <pc:sldMk cId="2510513813" sldId="526"/>
            <ac:picMk id="4" creationId="{9E9438DD-5BF9-8475-17EC-AC8EFAC05B7C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10T01:27:05.068" v="1443" actId="207"/>
        <pc:sldMkLst>
          <pc:docMk/>
          <pc:sldMk cId="1473531368" sldId="527"/>
        </pc:sldMkLst>
        <pc:spChg chg="add del">
          <ac:chgData name="Weifeng Xu" userId="e7aed605-a3dd-4d5a-a692-a87037af107b" providerId="ADAL" clId="{F99F8FFF-BA20-43EA-924B-4DF5D2A785F3}" dt="2025-11-10T01:21:12.280" v="1407" actId="22"/>
          <ac:spMkLst>
            <pc:docMk/>
            <pc:sldMk cId="1473531368" sldId="527"/>
            <ac:spMk id="3" creationId="{B7F61F20-8C14-1E89-61C3-8F1E9E38655C}"/>
          </ac:spMkLst>
        </pc:spChg>
        <pc:spChg chg="add mod ord">
          <ac:chgData name="Weifeng Xu" userId="e7aed605-a3dd-4d5a-a692-a87037af107b" providerId="ADAL" clId="{F99F8FFF-BA20-43EA-924B-4DF5D2A785F3}" dt="2025-11-01T13:20:44.245" v="676"/>
          <ac:spMkLst>
            <pc:docMk/>
            <pc:sldMk cId="1473531368" sldId="527"/>
            <ac:spMk id="4" creationId="{B40A5E83-64BD-29BB-BB32-C9D976A3C8D7}"/>
          </ac:spMkLst>
        </pc:spChg>
        <pc:spChg chg="add mod ord">
          <ac:chgData name="Weifeng Xu" userId="e7aed605-a3dd-4d5a-a692-a87037af107b" providerId="ADAL" clId="{F99F8FFF-BA20-43EA-924B-4DF5D2A785F3}" dt="2025-11-10T01:27:05.068" v="1443" actId="207"/>
          <ac:spMkLst>
            <pc:docMk/>
            <pc:sldMk cId="1473531368" sldId="527"/>
            <ac:spMk id="5" creationId="{14985931-77F3-6BBD-6A5B-16C2ACDA34DC}"/>
          </ac:spMkLst>
        </pc:spChg>
        <pc:picChg chg="add mod">
          <ac:chgData name="Weifeng Xu" userId="e7aed605-a3dd-4d5a-a692-a87037af107b" providerId="ADAL" clId="{F99F8FFF-BA20-43EA-924B-4DF5D2A785F3}" dt="2025-11-10T01:21:25.207" v="1410" actId="1076"/>
          <ac:picMkLst>
            <pc:docMk/>
            <pc:sldMk cId="1473531368" sldId="527"/>
            <ac:picMk id="2050" creationId="{EBE9E1C3-032B-696B-0106-FF8BF5AEE713}"/>
          </ac:picMkLst>
        </pc:picChg>
        <pc:picChg chg="add del mod">
          <ac:chgData name="Weifeng Xu" userId="e7aed605-a3dd-4d5a-a692-a87037af107b" providerId="ADAL" clId="{F99F8FFF-BA20-43EA-924B-4DF5D2A785F3}" dt="2025-11-10T01:21:10.406" v="1405" actId="478"/>
          <ac:picMkLst>
            <pc:docMk/>
            <pc:sldMk cId="1473531368" sldId="527"/>
            <ac:picMk id="7170" creationId="{84C6D028-D8AE-F0EC-F0EF-527F60E89CDF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26:05.076" v="702" actId="1076"/>
        <pc:sldMkLst>
          <pc:docMk/>
          <pc:sldMk cId="3460933132" sldId="528"/>
        </pc:sldMkLst>
        <pc:graphicFrameChg chg="add mod modGraphic">
          <ac:chgData name="Weifeng Xu" userId="e7aed605-a3dd-4d5a-a692-a87037af107b" providerId="ADAL" clId="{F99F8FFF-BA20-43EA-924B-4DF5D2A785F3}" dt="2025-11-01T13:26:05.076" v="702" actId="1076"/>
          <ac:graphicFrameMkLst>
            <pc:docMk/>
            <pc:sldMk cId="3460933132" sldId="528"/>
            <ac:graphicFrameMk id="4" creationId="{C8C473AA-112C-5603-CFFE-7753A8CEAC12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09T14:31:22.163" v="1162" actId="207"/>
        <pc:sldMkLst>
          <pc:docMk/>
          <pc:sldMk cId="2803212998" sldId="529"/>
        </pc:sldMkLst>
        <pc:spChg chg="add del mod">
          <ac:chgData name="Weifeng Xu" userId="e7aed605-a3dd-4d5a-a692-a87037af107b" providerId="ADAL" clId="{F99F8FFF-BA20-43EA-924B-4DF5D2A785F3}" dt="2025-11-09T14:24:51.882" v="1153" actId="478"/>
          <ac:spMkLst>
            <pc:docMk/>
            <pc:sldMk cId="2803212998" sldId="529"/>
            <ac:spMk id="3" creationId="{9A3519BB-CEE7-5557-8601-8435996D865F}"/>
          </ac:spMkLst>
        </pc:spChg>
        <pc:spChg chg="add mod ord">
          <ac:chgData name="Weifeng Xu" userId="e7aed605-a3dd-4d5a-a692-a87037af107b" providerId="ADAL" clId="{F99F8FFF-BA20-43EA-924B-4DF5D2A785F3}" dt="2025-11-01T13:47:43.398" v="736" actId="113"/>
          <ac:spMkLst>
            <pc:docMk/>
            <pc:sldMk cId="2803212998" sldId="529"/>
            <ac:spMk id="4" creationId="{154A3D01-EFDA-95D9-2FBE-DFD27873F2B7}"/>
          </ac:spMkLst>
        </pc:spChg>
        <pc:spChg chg="add mod">
          <ac:chgData name="Weifeng Xu" userId="e7aed605-a3dd-4d5a-a692-a87037af107b" providerId="ADAL" clId="{F99F8FFF-BA20-43EA-924B-4DF5D2A785F3}" dt="2025-11-09T14:31:19.853" v="1161" actId="207"/>
          <ac:spMkLst>
            <pc:docMk/>
            <pc:sldMk cId="2803212998" sldId="529"/>
            <ac:spMk id="7" creationId="{DDE8745C-DD74-28B0-5599-C63CBB38C37F}"/>
          </ac:spMkLst>
        </pc:spChg>
        <pc:graphicFrameChg chg="add mod modGraphic">
          <ac:chgData name="Weifeng Xu" userId="e7aed605-a3dd-4d5a-a692-a87037af107b" providerId="ADAL" clId="{F99F8FFF-BA20-43EA-924B-4DF5D2A785F3}" dt="2025-11-09T14:31:22.163" v="1162" actId="207"/>
          <ac:graphicFrameMkLst>
            <pc:docMk/>
            <pc:sldMk cId="2803212998" sldId="529"/>
            <ac:graphicFrameMk id="5" creationId="{73D3533B-0361-48AD-C2C5-BEEED3A2759A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09T23:29:26.708" v="1366" actId="1076"/>
        <pc:sldMkLst>
          <pc:docMk/>
          <pc:sldMk cId="906512309" sldId="530"/>
        </pc:sldMkLst>
        <pc:spChg chg="mod ord">
          <ac:chgData name="Weifeng Xu" userId="e7aed605-a3dd-4d5a-a692-a87037af107b" providerId="ADAL" clId="{F99F8FFF-BA20-43EA-924B-4DF5D2A785F3}" dt="2025-11-01T13:51:11.878" v="753" actId="700"/>
          <ac:spMkLst>
            <pc:docMk/>
            <pc:sldMk cId="906512309" sldId="530"/>
            <ac:spMk id="2" creationId="{191B07E4-17D4-2FC1-DF7A-B98D72845697}"/>
          </ac:spMkLst>
        </pc:spChg>
        <pc:spChg chg="add mod ord">
          <ac:chgData name="Weifeng Xu" userId="e7aed605-a3dd-4d5a-a692-a87037af107b" providerId="ADAL" clId="{F99F8FFF-BA20-43EA-924B-4DF5D2A785F3}" dt="2025-11-09T23:29:10.533" v="1365" actId="20577"/>
          <ac:spMkLst>
            <pc:docMk/>
            <pc:sldMk cId="906512309" sldId="530"/>
            <ac:spMk id="3" creationId="{55A2762F-B582-3F2F-3C9B-FE4C064C5DA7}"/>
          </ac:spMkLst>
        </pc:spChg>
        <pc:graphicFrameChg chg="add mod modGraphic">
          <ac:chgData name="Weifeng Xu" userId="e7aed605-a3dd-4d5a-a692-a87037af107b" providerId="ADAL" clId="{F99F8FFF-BA20-43EA-924B-4DF5D2A785F3}" dt="2025-11-09T23:29:26.708" v="1366" actId="1076"/>
          <ac:graphicFrameMkLst>
            <pc:docMk/>
            <pc:sldMk cId="906512309" sldId="530"/>
            <ac:graphicFrameMk id="6" creationId="{43BC0EBC-1993-70A5-A257-611C054DD18B}"/>
          </ac:graphicFrameMkLst>
        </pc:graphicFrameChg>
      </pc:sldChg>
      <pc:sldChg chg="modSp add mod ord">
        <pc:chgData name="Weifeng Xu" userId="e7aed605-a3dd-4d5a-a692-a87037af107b" providerId="ADAL" clId="{F99F8FFF-BA20-43EA-924B-4DF5D2A785F3}" dt="2025-11-10T01:53:48.024" v="1570"/>
        <pc:sldMkLst>
          <pc:docMk/>
          <pc:sldMk cId="3141813726" sldId="531"/>
        </pc:sldMkLst>
        <pc:spChg chg="mod">
          <ac:chgData name="Weifeng Xu" userId="e7aed605-a3dd-4d5a-a692-a87037af107b" providerId="ADAL" clId="{F99F8FFF-BA20-43EA-924B-4DF5D2A785F3}" dt="2025-11-01T14:58:56.019" v="950" actId="20577"/>
          <ac:spMkLst>
            <pc:docMk/>
            <pc:sldMk cId="3141813726" sldId="531"/>
            <ac:spMk id="2" creationId="{7370B44B-A916-2053-92C2-7E9D4D02D857}"/>
          </ac:spMkLst>
        </pc:spChg>
        <pc:spChg chg="mod">
          <ac:chgData name="Weifeng Xu" userId="e7aed605-a3dd-4d5a-a692-a87037af107b" providerId="ADAL" clId="{F99F8FFF-BA20-43EA-924B-4DF5D2A785F3}" dt="2025-11-01T15:02:53.428" v="978" actId="20577"/>
          <ac:spMkLst>
            <pc:docMk/>
            <pc:sldMk cId="3141813726" sldId="531"/>
            <ac:spMk id="3" creationId="{A9823D86-925F-BE49-F02C-757174AF52E9}"/>
          </ac:spMkLst>
        </pc:spChg>
      </pc:sldChg>
      <pc:sldChg chg="addSp delSp modSp add mod modClrScheme chgLayout">
        <pc:chgData name="Weifeng Xu" userId="e7aed605-a3dd-4d5a-a692-a87037af107b" providerId="ADAL" clId="{F99F8FFF-BA20-43EA-924B-4DF5D2A785F3}" dt="2025-11-01T15:25:07.056" v="1044" actId="20577"/>
        <pc:sldMkLst>
          <pc:docMk/>
          <pc:sldMk cId="3973792904" sldId="532"/>
        </pc:sldMkLst>
        <pc:spChg chg="mod ord">
          <ac:chgData name="Weifeng Xu" userId="e7aed605-a3dd-4d5a-a692-a87037af107b" providerId="ADAL" clId="{F99F8FFF-BA20-43EA-924B-4DF5D2A785F3}" dt="2025-11-01T15:04:25.950" v="995" actId="700"/>
          <ac:spMkLst>
            <pc:docMk/>
            <pc:sldMk cId="3973792904" sldId="532"/>
            <ac:spMk id="2" creationId="{8F49C27B-A78B-DAE0-BC9B-EDAF3F9462CB}"/>
          </ac:spMkLst>
        </pc:spChg>
        <pc:graphicFrameChg chg="add mod modGraphic">
          <ac:chgData name="Weifeng Xu" userId="e7aed605-a3dd-4d5a-a692-a87037af107b" providerId="ADAL" clId="{F99F8FFF-BA20-43EA-924B-4DF5D2A785F3}" dt="2025-11-01T15:25:07.056" v="1044" actId="20577"/>
          <ac:graphicFrameMkLst>
            <pc:docMk/>
            <pc:sldMk cId="3973792904" sldId="532"/>
            <ac:graphicFrameMk id="5" creationId="{7DBF26A6-80B2-7288-A4AC-67691C055289}"/>
          </ac:graphicFrameMkLst>
        </pc:graphicFrameChg>
      </pc:sldChg>
      <pc:sldChg chg="addSp modSp new mod modClrScheme chgLayout">
        <pc:chgData name="Weifeng Xu" userId="e7aed605-a3dd-4d5a-a692-a87037af107b" providerId="ADAL" clId="{F99F8FFF-BA20-43EA-924B-4DF5D2A785F3}" dt="2025-11-01T15:32:28.601" v="1054" actId="13926"/>
        <pc:sldMkLst>
          <pc:docMk/>
          <pc:sldMk cId="3262071017" sldId="533"/>
        </pc:sldMkLst>
        <pc:spChg chg="mod ord">
          <ac:chgData name="Weifeng Xu" userId="e7aed605-a3dd-4d5a-a692-a87037af107b" providerId="ADAL" clId="{F99F8FFF-BA20-43EA-924B-4DF5D2A785F3}" dt="2025-11-01T15:07:28.813" v="1013" actId="700"/>
          <ac:spMkLst>
            <pc:docMk/>
            <pc:sldMk cId="3262071017" sldId="533"/>
            <ac:spMk id="2" creationId="{CDF6E830-EDDF-A2FD-8210-B97CF3BD69E5}"/>
          </ac:spMkLst>
        </pc:spChg>
        <pc:spChg chg="add mod ord">
          <ac:chgData name="Weifeng Xu" userId="e7aed605-a3dd-4d5a-a692-a87037af107b" providerId="ADAL" clId="{F99F8FFF-BA20-43EA-924B-4DF5D2A785F3}" dt="2025-11-01T15:32:28.601" v="1054" actId="13926"/>
          <ac:spMkLst>
            <pc:docMk/>
            <pc:sldMk cId="3262071017" sldId="533"/>
            <ac:spMk id="3" creationId="{DE31604F-784D-C312-F881-219A6537533F}"/>
          </ac:spMkLst>
        </pc:spChg>
      </pc:sldChg>
      <pc:sldChg chg="addSp delSp modSp new mod modClrScheme chgLayout modNotesTx">
        <pc:chgData name="Weifeng Xu" userId="e7aed605-a3dd-4d5a-a692-a87037af107b" providerId="ADAL" clId="{F99F8FFF-BA20-43EA-924B-4DF5D2A785F3}" dt="2025-11-01T15:33:33.455" v="1070" actId="207"/>
        <pc:sldMkLst>
          <pc:docMk/>
          <pc:sldMk cId="4220428353" sldId="534"/>
        </pc:sldMkLst>
        <pc:spChg chg="add mod">
          <ac:chgData name="Weifeng Xu" userId="e7aed605-a3dd-4d5a-a692-a87037af107b" providerId="ADAL" clId="{F99F8FFF-BA20-43EA-924B-4DF5D2A785F3}" dt="2025-11-01T15:33:33.455" v="1070" actId="207"/>
          <ac:spMkLst>
            <pc:docMk/>
            <pc:sldMk cId="4220428353" sldId="534"/>
            <ac:spMk id="8" creationId="{1A237AA5-6BFA-0ECD-9CF7-06BD04FBA564}"/>
          </ac:spMkLst>
        </pc:spChg>
        <pc:picChg chg="add mod">
          <ac:chgData name="Weifeng Xu" userId="e7aed605-a3dd-4d5a-a692-a87037af107b" providerId="ADAL" clId="{F99F8FFF-BA20-43EA-924B-4DF5D2A785F3}" dt="2025-11-01T15:33:02.552" v="1059" actId="1076"/>
          <ac:picMkLst>
            <pc:docMk/>
            <pc:sldMk cId="4220428353" sldId="534"/>
            <ac:picMk id="7" creationId="{4E5639A9-0A82-2AA4-584D-04D20E699F32}"/>
          </ac:picMkLst>
        </pc:picChg>
      </pc:sldChg>
      <pc:sldChg chg="addSp modSp new mod">
        <pc:chgData name="Weifeng Xu" userId="e7aed605-a3dd-4d5a-a692-a87037af107b" providerId="ADAL" clId="{F99F8FFF-BA20-43EA-924B-4DF5D2A785F3}" dt="2025-11-01T15:46:28.260" v="1089" actId="20577"/>
        <pc:sldMkLst>
          <pc:docMk/>
          <pc:sldMk cId="1381264590" sldId="535"/>
        </pc:sldMkLst>
        <pc:spChg chg="mod">
          <ac:chgData name="Weifeng Xu" userId="e7aed605-a3dd-4d5a-a692-a87037af107b" providerId="ADAL" clId="{F99F8FFF-BA20-43EA-924B-4DF5D2A785F3}" dt="2025-11-01T15:46:28.260" v="1089" actId="20577"/>
          <ac:spMkLst>
            <pc:docMk/>
            <pc:sldMk cId="1381264590" sldId="535"/>
            <ac:spMk id="2" creationId="{48531775-2051-E10C-D820-18CA7659709A}"/>
          </ac:spMkLst>
        </pc:spChg>
        <pc:picChg chg="add">
          <ac:chgData name="Weifeng Xu" userId="e7aed605-a3dd-4d5a-a692-a87037af107b" providerId="ADAL" clId="{F99F8FFF-BA20-43EA-924B-4DF5D2A785F3}" dt="2025-11-01T15:46:13.329" v="1072" actId="22"/>
          <ac:picMkLst>
            <pc:docMk/>
            <pc:sldMk cId="1381264590" sldId="535"/>
            <ac:picMk id="4" creationId="{08A78104-4A3E-D0EE-21CD-765A24E6D50B}"/>
          </ac:picMkLst>
        </pc:picChg>
      </pc:sldChg>
      <pc:sldChg chg="modSp add del mod">
        <pc:chgData name="Weifeng Xu" userId="e7aed605-a3dd-4d5a-a692-a87037af107b" providerId="ADAL" clId="{F99F8FFF-BA20-43EA-924B-4DF5D2A785F3}" dt="2025-11-09T23:30:48.228" v="1367" actId="47"/>
        <pc:sldMkLst>
          <pc:docMk/>
          <pc:sldMk cId="421495241" sldId="536"/>
        </pc:sldMkLst>
        <pc:spChg chg="mod">
          <ac:chgData name="Weifeng Xu" userId="e7aed605-a3dd-4d5a-a692-a87037af107b" providerId="ADAL" clId="{F99F8FFF-BA20-43EA-924B-4DF5D2A785F3}" dt="2025-11-09T23:25:58.749" v="1347" actId="207"/>
          <ac:spMkLst>
            <pc:docMk/>
            <pc:sldMk cId="421495241" sldId="536"/>
            <ac:spMk id="3" creationId="{36428BCF-9E40-D9CA-FA55-7AE662BE0125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1-10T01:01:44.175" v="1404" actId="13926"/>
        <pc:sldMkLst>
          <pc:docMk/>
          <pc:sldMk cId="4235697547" sldId="536"/>
        </pc:sldMkLst>
        <pc:spChg chg="del">
          <ac:chgData name="Weifeng Xu" userId="e7aed605-a3dd-4d5a-a692-a87037af107b" providerId="ADAL" clId="{F99F8FFF-BA20-43EA-924B-4DF5D2A785F3}" dt="2025-11-10T00:59:05.139" v="1371" actId="700"/>
          <ac:spMkLst>
            <pc:docMk/>
            <pc:sldMk cId="4235697547" sldId="536"/>
            <ac:spMk id="2" creationId="{FDE0745B-A199-1C95-A053-1D7D1ECC7954}"/>
          </ac:spMkLst>
        </pc:spChg>
        <pc:graphicFrameChg chg="add mod modGraphic">
          <ac:chgData name="Weifeng Xu" userId="e7aed605-a3dd-4d5a-a692-a87037af107b" providerId="ADAL" clId="{F99F8FFF-BA20-43EA-924B-4DF5D2A785F3}" dt="2025-11-10T01:01:44.175" v="1404" actId="13926"/>
          <ac:graphicFrameMkLst>
            <pc:docMk/>
            <pc:sldMk cId="4235697547" sldId="536"/>
            <ac:graphicFrameMk id="3" creationId="{C9FA2402-AA7C-6798-0840-9D6E6017FA4B}"/>
          </ac:graphicFrameMkLst>
        </pc:graphicFrameChg>
      </pc:sldChg>
      <pc:sldChg chg="modSp add mod">
        <pc:chgData name="Weifeng Xu" userId="e7aed605-a3dd-4d5a-a692-a87037af107b" providerId="ADAL" clId="{F99F8FFF-BA20-43EA-924B-4DF5D2A785F3}" dt="2025-11-10T01:33:55.685" v="1487" actId="20577"/>
        <pc:sldMkLst>
          <pc:docMk/>
          <pc:sldMk cId="687148786" sldId="537"/>
        </pc:sldMkLst>
        <pc:spChg chg="mod">
          <ac:chgData name="Weifeng Xu" userId="e7aed605-a3dd-4d5a-a692-a87037af107b" providerId="ADAL" clId="{F99F8FFF-BA20-43EA-924B-4DF5D2A785F3}" dt="2025-11-10T01:33:55.685" v="1487" actId="20577"/>
          <ac:spMkLst>
            <pc:docMk/>
            <pc:sldMk cId="687148786" sldId="537"/>
            <ac:spMk id="2" creationId="{C6970A98-8260-1135-38FA-AA55852D7FCE}"/>
          </ac:spMkLst>
        </pc:spChg>
        <pc:spChg chg="mod">
          <ac:chgData name="Weifeng Xu" userId="e7aed605-a3dd-4d5a-a692-a87037af107b" providerId="ADAL" clId="{F99F8FFF-BA20-43EA-924B-4DF5D2A785F3}" dt="2025-11-10T01:33:53.077" v="1483" actId="6549"/>
          <ac:spMkLst>
            <pc:docMk/>
            <pc:sldMk cId="687148786" sldId="537"/>
            <ac:spMk id="3" creationId="{5C11A0DE-7C38-8EC0-1D37-DEF8D797B72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37.2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80 24575,'1'91'0,"-3"99"0,-16-79 0,11-71 0,2-15 0,2 0 0,-1 35 0,6 44 0,-4 128 0,0-217 0,-2 1 0,1-1 0,-2 0 0,-9 23 0,6-20 0,-8 37 0,11-23 0,2 0 0,2 0 0,4 52 0,-1-6 0,-3-18 0,3 66 0,-2-123 0,0-1 0,1 0 0,-1 0 0,1 1 0,0-1 0,0 0 0,0 0 0,0 0 0,0 0 0,0 0 0,1 0 0,-1 0 0,0-1 0,1 1 0,0 0 0,-1-1 0,1 1 0,0-1 0,0 1 0,0-1 0,0 0 0,0 0 0,0 0 0,4 1 0,6 2 0,0-1 0,0 0 0,22 2 0,15 4 0,-22 0 0,1 0 0,0-2 0,0-1 0,0-1 0,1-1 0,40-1 0,-52-2 0,0 1 0,24 4 0,-23-2 0,0-1 0,19 0 0,-7-3 0,-1 2 0,44 7 0,62 13 0,-59-16 0,-56-6 0,1 2 0,33 5 0,-31-3 0,1-1 0,-1-1 0,37-2 0,-37 0 0,1 0 0,-1 1 0,39 8 0,-31-4 0,1-1 0,1-2 0,-1-1 0,37-4 0,6 1 0,523 2 0,-581 1 0,0 1 0,23 5 0,-22-4 0,-1 0 0,23 0 0,60 7 0,-66-6 0,38 1 0,-58-4 0,0 0 0,25 6 0,24 3 0,8-1 0,-51-5 0,38 2 0,671-7 0,-712 2 0,1 1 0,22 5 0,-23-4 0,1 0 0,21 0 0,33-3 0,-28-2 0,0 3 0,77 11 0,-73-6 0,0-2 0,1-2 0,50-5 0,-4 1 0,481 2 0,-559-1 0,0 0 0,23-6 0,-22 3 0,0 1 0,21 0 0,-23 3 0,-8 0 0,0 0 0,0 0 0,0 0 0,0-1 0,15-4 0,-21 4 0,0 0 0,0 0 0,0 0 0,0 0 0,0-1 0,0 1 0,0 0 0,-1-1 0,1 1 0,0-1 0,-1 0 0,1 1 0,-1-1 0,0 0 0,0 0 0,0 0 0,1 0 0,-2 0 0,1 0 0,0 0 0,0-1 0,-1 1 0,1 0 0,-1 0 0,0-5 0,3-44 0,-5-68 0,0 26 0,2-1065 0,-1 1144 0,-1 0 0,-5-25 0,-2-24 0,7 45 0,0 0 0,-6-20 0,0-1 0,-10-54 0,17 91 0,1 0 0,-1 0 0,0 0 0,1 0 0,-1 0 0,0 0 0,0 0 0,0 0 0,-1 1 0,1-1 0,0 0 0,-1 1 0,1-1 0,-1 1 0,0-1 0,1 1 0,-1 0 0,0-1 0,0 1 0,0 0 0,1 0 0,-1 0 0,0 1 0,-1-1 0,1 0 0,0 1 0,0 0 0,-4-1 0,-7 0 0,-1 0 0,1 1 0,-24 2 0,12 0 0,5-2 0,-1-1 0,1-1 0,-21-5 0,26 4 0,-29-2 0,0 2 0,-76 5 0,33 0 0,-847-2 0,909 1 0,-45 9 0,16-2 0,-2 0 0,26-3 0,-52 1 0,64-5 0,1 1 0,-23 5 0,22-4 0,-1 0 0,-18 0 0,-65-5 0,-76 4 0,122 7 0,39-6 0,0 0 0,-24 0 0,-1065-2 0,512-2 0,568 2 0,-46 9 0,21-2 0,2 0 0,30-4 0,0-1 0,-25 0 0,26-3-1365,2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43.1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77 24575,'1'99'0,"-3"103"0,-1-181 0,-1 0 0,-1 0 0,-10 29 0,8-33 0,2 1 0,0 1 0,1-1 0,0 0 0,0 21 0,5 25 0,0-35 0,-1-1 0,-1 1 0,-10 53 0,-9 29 0,15-79 0,1 0 0,2 1 0,1-1 0,4 37 0,-1 7 0,-2-65 0,0 0 0,0 0 0,1 1 0,0-1 0,4 18 0,-5-26 0,1-1 0,0 1 0,0-1 0,0 0 0,0 1 0,0-1 0,1 0 0,-1 0 0,0 0 0,1 0 0,0 0 0,0 0 0,-1 0 0,1-1 0,0 1 0,0-1 0,0 1 0,1-1 0,-1 0 0,0 1 0,0-1 0,1-1 0,-1 1 0,1 0 0,-1 0 0,4 0 0,14 1 0,26 5 0,75 2 0,-94-10 0,0 1 0,0 2 0,0 0 0,0 2 0,44 12 0,-41-7 0,1-2 0,-1 0 0,1-3 0,1 0 0,56-2 0,-67-1 0,1 1 0,22 4 0,34 3 0,42 1 0,25-1 0,658-9 0,-785-1 0,-1-1 0,23-5 0,-23 3 0,1 2 0,21-2 0,76 6 0,88-3 0,-202 1 0,1 0 0,0-1 0,0 1 0,-1 0 0,1 0 0,-1-1 0,1 1 0,0-1 0,-1 1 0,1-1 0,-1 0 0,1 0 0,-1 0 0,1 0 0,-1 0 0,0 0 0,2-1 0,-2 1 0,-1 0 0,0 0 0,1 0 0,-1 0 0,0 0 0,1 0 0,-1 0 0,0 0 0,0 0 0,0 0 0,0 0 0,0 0 0,0 0 0,0 0 0,0 0 0,0 0 0,-1-1 0,1 1 0,0 0 0,-1-1 0,-4-7 0,0 1 0,0-1 0,-1 1 0,-12-14 0,1 1 0,9 10 0,2 0 0,0-1 0,0 0 0,1-1 0,0 1 0,1-1 0,1 0 0,0 0 0,-2-26 0,2 23 0,0 1 0,-1-1 0,-1 1 0,-10-23 0,-9-32 0,21 61 0,0 0 0,0 0 0,-1 0 0,0 1 0,-7-10 0,-9-22 0,16 27 0,1 0 0,0 0 0,1-1 0,1 0 0,0 1 0,1-1 0,3-25 0,-1-6 0,-1 34 0,1-1 0,0 1 0,1 0 0,0 0 0,0 0 0,2 1 0,-1-1 0,1 1 0,7-10 0,-5 6 0,0 0 0,-1 0 0,0 0 0,3-17 0,3-21 0,-2-1 0,-2 1 0,0-71 0,-7 73 0,0 32 0,0-1 0,-1 0 0,-2 0 0,-3-21 0,4 36 0,0 0 0,-1 0 0,0 1 0,1-1 0,-1 1 0,0-1 0,-1 1 0,1 0 0,-1 0 0,1 0 0,-1 0 0,0 0 0,0 0 0,0 1 0,0 0 0,-1-1 0,1 1 0,-1 0 0,1 1 0,-1-1 0,-5-1 0,-9-2 0,0 0 0,0 1 0,-27-2 0,5 1 0,-11-1 0,1 2 0,-91 5 0,46 1 0,36-2 0,11-2 0,1 3 0,-79 12 0,52-5 0,50-6 0,-35 6 0,5 5 0,19-3 0,0-2 0,-1-2 0,-39 2 0,3 2 0,54-7 0,-1 0 0,-21 1 0,8-2 0,1 2 0,-1 1 0,-45 13 0,36-7 0,-45 5 0,64-13 50,-34 11-1,38-9-537,0 0 0,-36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58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404 2 24575,'-85'-2'0,"-92"4"0,175-1 0,0-1 0,0 1 0,0-1 0,0 1 0,0 0 0,0-1 0,0 1 0,1 0 0,-1 0 0,0 0 0,1 1 0,-1-1 0,1 0 0,-1 1 0,1-1 0,-1 1 0,1-1 0,0 1 0,0 0 0,0-1 0,0 1 0,0 0 0,0 0 0,0 0 0,1 0 0,-1 0 0,1-1 0,-1 1 0,1 0 0,0 4 0,-2 8 0,2 0 0,0 0 0,3 22 0,-1-10 0,-2-18 0,2 0 0,-1 0 0,1 0 0,1 0 0,-1 0 0,1 0 0,1-1 0,7 14 0,-7-14 0,1 1 0,-2 0 0,1-1 0,-1 1 0,-1 0 0,1 1 0,-1-1 0,1 13 0,-2 0 0,1-6 0,-1 0 0,-1 0 0,0-1 0,-1 1 0,0 0 0,-1-1 0,-7 23 0,6-30 0,0-1 0,-1 0 0,1 0 0,-1 0 0,-1 0 0,1 0 0,-1-1 0,0 0 0,0 0 0,-1 0 0,1-1 0,-1 1 0,0-2 0,-1 1 0,1 0 0,0-1 0,-1 0 0,0-1 0,0 0 0,1 0 0,-1 0 0,-1-1 0,1 0 0,-14 0 0,27 6 0,0 0 0,0-1 0,13 11 0,-14-13 0,1 1 0,-1 1 0,1-1 0,-1 1 0,0 0 0,-1 0 0,0 1 0,0 0 0,0-1 0,0 1 0,4 15 0,-5-8 0,0 0 0,-1 0 0,-1 0 0,0 1 0,-1 14 0,1 68 0,-4 68 0,-4-126 0,4-29 0,1 0 0,1 1 0,-1-1 0,2 1 0,0 18 0,0-27 0,0 1 0,1-1 0,0 0 0,-1 1 0,1-1 0,0 0 0,0 0 0,0 0 0,0 0 0,1 0 0,-1 0 0,1 0 0,-1 0 0,1 0 0,0-1 0,-1 1 0,1 0 0,0-1 0,0 0 0,0 1 0,0-1 0,0 0 0,0 0 0,1 0 0,-1 0 0,0-1 0,0 1 0,1-1 0,-1 1 0,4-1 0,-4 1-47,0-1 0,0 1 0,0-1 0,0 0 0,0 0 0,0 0 0,0 0 0,0 0 0,0 0-1,0-1 1,0 1 0,0-1 0,-1 1 0,1-1 0,0 0 0,0 0 0,0 0 0,-1 0 0,1 0 0,0 0 0,-1 0 0,1 0-1,-1-1 1,0 1 0,1 0 0,-1-1 0,0 0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1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1028 1 24575,'2'0'0,"0"1"0,-1-1 0,1 1 0,0-1 0,-1 1 0,1 0 0,-1-1 0,1 1 0,-1 0 0,1 0 0,-1 0 0,0 0 0,1 1 0,-1-1 0,0 0 0,0 0 0,0 1 0,0-1 0,0 1 0,0-1 0,0 1 0,-1-1 0,1 1 0,0-1 0,-1 1 0,1 0 0,-1-1 0,0 1 0,1 2 0,5 50 0,-6-54 0,0 9 0,1-1 0,-1 0 0,-1 1 0,0-1 0,0 0 0,0 1 0,-1-1 0,0 0 0,-1 0 0,0 0 0,-4 9 0,-54 98 0,45-75 0,15-36 0,-1 0 0,1 0 0,-1 1 0,1-1 0,-1 0 0,0 0 0,0-1 0,-1 1 0,1 0 0,-1-1 0,0 0 0,-6 7 0,8-10 0,-8 7 0,0 1 0,0-1 0,1 1 0,0 1 0,1 0 0,-9 12 0,11-14 0,-1 0 0,1-1 0,-1 1 0,0-1 0,-11 7 0,11-8 0,-1 1 0,1-1 0,0 1 0,1 0 0,0 0 0,-9 14 0,1 1 0,-1 0 0,-17 18 0,19-24 0,0 1 0,0 1 0,2 0 0,-12 23 0,13-22 0,-1 0 0,-22 30 0,20-31 0,1 1 0,-16 31 0,-19 38 0,10-19 0,27-47 0,1 1 0,-6 23 0,4-9 0,6-26 0,-1 1 0,-1-1 0,1 0 0,-2 0 0,1-1 0,-16 17 0,12-14 0,1-1 0,1 1 0,-11 19 0,6-8 0,-26 36 0,25-38 0,-24 42 0,-41 87 0,73-137 0,0 0 0,1 0 0,1 1 0,0 0 0,-2 14 0,-1 10 0,3-17 0,1 1 0,-1 27 0,3-33 0,-1-1 0,-1 1 0,0-1 0,-1 0 0,-1 0 0,0 0 0,-9 16 0,7-15 0,0 1 0,1-1 0,1 1 0,1 1 0,-4 21 0,-1 25 0,5-43 0,1 0 0,0 23 0,3 853 0,1-881 0,1-1 0,1 0 0,0 0 0,7 22 0,-5-21 0,-1 1 0,0 0 0,2 22 0,-4-17 0,2 1 0,1-1 0,14 41 0,-9-32 0,6 32 0,22 86 0,-19-37 0,-16-96 0,0 0 0,10 26 0,4 14 0,-10-25 0,-2 1 0,-1 0 0,0 42 0,-3-60 0,0 0 0,2-1 0,0 1 0,0 0 0,1-1 0,9 20 0,7 27 0,-12-36 0,15 33 0,-2-4 0,-5-12 0,-6-16 0,12 49 0,-3-14 0,-14-45 0,0 1 0,5 22 0,-4-4 0,1 0 0,13 33 0,-15-51 0,1-1 0,1 0 0,0-1 0,1 0 0,1 0 0,14 18 0,-14-20 0,-1 1 0,0-1 0,-1 2 0,7 14 0,10 20 0,-9-20 0,0 0 0,-2 1 0,16 50 0,-24-69 0,1 1 0,0-1 0,1 0 0,0 0 0,0 0 0,1-1 0,1-1 0,14 13 0,-17-15 0,5 5 0,-1 2 0,0-1 0,0 1 0,-1 1 0,-1 0 0,0 0 0,6 17 0,-11-25 0,0-1 0,1 0 0,0 0 0,0 0 0,6 6 0,16 21 0,-22-23 0,2-1 0,-1 0 0,1 0 0,0 0 0,1-1 0,0 0 0,0 0 0,9 6 0,-10-6 0,1 0 0,-1 0 0,0 1 0,0-1 0,-1 1 0,0 1 0,5 11 0,-4-7 0,1-1 0,15 20 0,38 45 0,-68-88-170,1-1-1,0 0 0,1 0 1,0 0-1,1-1 0,0 0 1,-4-18-1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2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346 0 24575,'2'2'0,"0"-1"0,1 1 0,-1-1 0,0 1 0,0 0 0,0 0 0,-1 0 0,1 0 0,0 0 0,-1 1 0,1-1 0,1 4 0,4 4 0,-3-4 0,0 0 0,-1 0 0,0 1 0,0-1 0,0 1 0,-1 0 0,3 12 0,-3-11 0,0 0 0,1-1 0,0 1 0,0-1 0,1 1 0,4 6 0,9 11 0,0 2 0,-2 0 0,-1 0 0,20 59 0,-20-48 0,31 58 0,-2-7 0,-40-82 0,0-1 0,1 0 0,0 0 0,9 9 0,-9-11 0,0 1 0,-1 0 0,1-1 0,-1 1 0,0 1 0,-1-1 0,4 6 0,-6-9 0,0-1 0,0 0 0,0 0 0,0 1 0,0-1 0,0 0 0,0 0 0,0 1 0,-1-1 0,1 0 0,0 0 0,-1 0 0,1 0 0,-1 1 0,1-1 0,-1 0 0,0 0 0,1 0 0,-1 0 0,0 0 0,0 0 0,0-1 0,0 1 0,0 0 0,0 0 0,0 0 0,0-1 0,0 1 0,0-1 0,0 1 0,0-1 0,0 1 0,0-1 0,-2 1 0,-45 11 0,43-11 0,-148 38 0,100-29 0,-57 21 0,23-6 0,23-14 0,49-9 0,0 0 0,0 1 0,1 1 0,-16 5 0,30-9-2,-2 2-57,0-1 0,0 0 0,0 0-1,-1 0 1,1-1 0,0 1-1,0 0 1,0-1 0,0 0 0,-1 1-1,1-1 1,0 0 0,-1 0-1,1 0 1,0 0 0,0-1 0,-1 1-1,1-1 1,0 1 0,0-1-1,0 0 1,-3-1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GPhotos1Relations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=0.9, </a:t>
            </a:r>
            <a:r>
              <a:rPr lang="en-US" dirty="0" err="1"/>
              <a:t>ranksep</a:t>
            </a:r>
            <a:r>
              <a:rPr lang="en-US" dirty="0"/>
              <a:t>=0.9];</a:t>
            </a:r>
          </a:p>
          <a:p>
            <a:r>
              <a:rPr lang="en-US" dirty="0"/>
              <a:t>    node [shape=record,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media [label="{📘 media (master)|•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has_local</a:t>
            </a:r>
            <a:r>
              <a:rPr lang="en-US" dirty="0"/>
              <a:t>\l• </a:t>
            </a:r>
            <a:r>
              <a:rPr lang="en-US" dirty="0" err="1"/>
              <a:t>is_deleted</a:t>
            </a:r>
            <a:r>
              <a:rPr lang="en-US" dirty="0"/>
              <a:t>\l• </a:t>
            </a:r>
            <a:r>
              <a:rPr lang="en-US" dirty="0" err="1"/>
              <a:t>trash_timestamp</a:t>
            </a:r>
            <a:r>
              <a:rPr lang="en-US" dirty="0"/>
              <a:t>\l• </a:t>
            </a:r>
            <a:r>
              <a:rPr lang="en-US" dirty="0" err="1"/>
              <a:t>utc_timestamp</a:t>
            </a:r>
            <a:r>
              <a:rPr lang="en-US" dirty="0"/>
              <a:t>\l• </a:t>
            </a:r>
            <a:r>
              <a:rPr lang="en-US" dirty="0" err="1"/>
              <a:t>capture_timestamp</a:t>
            </a:r>
            <a:r>
              <a:rPr lang="en-US" dirty="0"/>
              <a:t>\l• Represents unified metadata for each photo/video\l}", </a:t>
            </a:r>
          </a:p>
          <a:p>
            <a:r>
              <a:rPr lang="en-US" dirty="0"/>
              <a:t>          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local_media</a:t>
            </a:r>
            <a:r>
              <a:rPr lang="en-US" dirty="0"/>
              <a:t> [label="{📂 </a:t>
            </a:r>
            <a:r>
              <a:rPr lang="en-US" dirty="0" err="1"/>
              <a:t>local_media</a:t>
            </a:r>
            <a:r>
              <a:rPr lang="en-US" dirty="0"/>
              <a:t> (device)|•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file_path</a:t>
            </a:r>
            <a:r>
              <a:rPr lang="en-US" dirty="0"/>
              <a:t>, filename\l• </a:t>
            </a:r>
            <a:r>
              <a:rPr lang="en-US" dirty="0" err="1"/>
              <a:t>capture_timestamp</a:t>
            </a:r>
            <a:r>
              <a:rPr lang="en-US" dirty="0"/>
              <a:t>\l• </a:t>
            </a:r>
            <a:r>
              <a:rPr lang="en-US" dirty="0" err="1"/>
              <a:t>utc_timestamp</a:t>
            </a:r>
            <a:r>
              <a:rPr lang="en-US" dirty="0"/>
              <a:t>\l• </a:t>
            </a:r>
            <a:r>
              <a:rPr lang="en-US" dirty="0" err="1"/>
              <a:t>media_store_id</a:t>
            </a:r>
            <a:r>
              <a:rPr lang="en-US" dirty="0"/>
              <a:t>\l• Derived from </a:t>
            </a:r>
            <a:r>
              <a:rPr lang="en-US" dirty="0" err="1"/>
              <a:t>MediaStore</a:t>
            </a:r>
            <a:r>
              <a:rPr lang="en-US" dirty="0"/>
              <a:t> and EXIF\l}", </a:t>
            </a:r>
          </a:p>
          <a:p>
            <a:r>
              <a:rPr lang="en-US" dirty="0"/>
              <a:t>                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remote_media</a:t>
            </a:r>
            <a:r>
              <a:rPr lang="en-US" dirty="0"/>
              <a:t> [label="{☁️ </a:t>
            </a:r>
            <a:r>
              <a:rPr lang="en-US" dirty="0" err="1"/>
              <a:t>remote_media</a:t>
            </a:r>
            <a:r>
              <a:rPr lang="en-US" dirty="0"/>
              <a:t> (cloud)|•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cloud_media_id</a:t>
            </a:r>
            <a:r>
              <a:rPr lang="en-US" dirty="0"/>
              <a:t>\l• </a:t>
            </a:r>
            <a:r>
              <a:rPr lang="en-US" dirty="0" err="1"/>
              <a:t>upload_status</a:t>
            </a:r>
            <a:r>
              <a:rPr lang="en-US" dirty="0"/>
              <a:t> (0=pending,1=uploaded✅,2=failed)\l• </a:t>
            </a:r>
            <a:r>
              <a:rPr lang="en-US" dirty="0" err="1"/>
              <a:t>upload_time</a:t>
            </a:r>
            <a:r>
              <a:rPr lang="en-US" dirty="0"/>
              <a:t>\l• Represents verified cloud copy in Google Photos\l}", 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="#d4edda", color="#155724"];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</a:t>
            </a:r>
            <a:r>
              <a:rPr lang="en-US" dirty="0" err="1"/>
              <a:t>local_media</a:t>
            </a:r>
            <a:r>
              <a:rPr lang="en-US" dirty="0"/>
              <a:t> -&gt; media [label=" joined via </a:t>
            </a:r>
            <a:r>
              <a:rPr lang="en-US" dirty="0" err="1"/>
              <a:t>dedup_key</a:t>
            </a:r>
            <a:r>
              <a:rPr lang="en-US" dirty="0"/>
              <a:t>", color="#444444"];</a:t>
            </a:r>
          </a:p>
          <a:p>
            <a:r>
              <a:rPr lang="en-US" dirty="0"/>
              <a:t>    </a:t>
            </a:r>
            <a:r>
              <a:rPr lang="en-US" dirty="0" err="1"/>
              <a:t>remote_media</a:t>
            </a:r>
            <a:r>
              <a:rPr lang="en-US" dirty="0"/>
              <a:t> -&gt; media [label=" joined via </a:t>
            </a:r>
            <a:r>
              <a:rPr lang="en-US" dirty="0" err="1"/>
              <a:t>dedup_key</a:t>
            </a:r>
            <a:r>
              <a:rPr lang="en-US" dirty="0"/>
              <a:t>", color="#444444"];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filename,</a:t>
            </a:r>
          </a:p>
          <a:p>
            <a:r>
              <a:rPr lang="en-US" dirty="0"/>
              <a:t>    </a:t>
            </a:r>
            <a:r>
              <a:rPr lang="en-US" dirty="0" err="1"/>
              <a:t>mime_type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capture_timestamp</a:t>
            </a:r>
            <a:r>
              <a:rPr lang="en-US" dirty="0"/>
              <a:t>/1000,'unixepoch','localtime') AS </a:t>
            </a:r>
            <a:r>
              <a:rPr lang="en-US" dirty="0" err="1"/>
              <a:t>capture_time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upload_status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server_creation_timestamp</a:t>
            </a:r>
            <a:r>
              <a:rPr lang="en-US" dirty="0"/>
              <a:t>/1000,'unixepoch','localtime') AS </a:t>
            </a:r>
            <a:r>
              <a:rPr lang="en-US" dirty="0" err="1"/>
              <a:t>server_time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photo_id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remote_media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upload_status</a:t>
            </a:r>
            <a:r>
              <a:rPr lang="en-US" dirty="0"/>
              <a:t> = 1</a:t>
            </a:r>
          </a:p>
          <a:p>
            <a:r>
              <a:rPr lang="en-US" dirty="0"/>
              <a:t>ORDER BY </a:t>
            </a:r>
            <a:r>
              <a:rPr lang="en-US" dirty="0" err="1"/>
              <a:t>server_creation_timestamp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GooglePhotosForensics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="Helvetica"];</a:t>
            </a:r>
          </a:p>
          <a:p>
            <a:endParaRPr lang="en-US" dirty="0"/>
          </a:p>
          <a:p>
            <a:r>
              <a:rPr lang="en-US" dirty="0"/>
              <a:t>    // === Physical Storage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cluster_physical</a:t>
            </a:r>
            <a:r>
              <a:rPr lang="en-US" dirty="0"/>
              <a:t> {</a:t>
            </a:r>
          </a:p>
          <a:p>
            <a:r>
              <a:rPr lang="en-US" dirty="0"/>
              <a:t>        label="Physical Storage (Filesystem)";</a:t>
            </a:r>
          </a:p>
          <a:p>
            <a:r>
              <a:rPr lang="en-US" dirty="0"/>
              <a:t>        color="#006064"; </a:t>
            </a:r>
            <a:r>
              <a:rPr lang="en-US" dirty="0" err="1"/>
              <a:t>fillcolor</a:t>
            </a:r>
            <a:r>
              <a:rPr lang="en-US" dirty="0"/>
              <a:t>="#e0f7fa";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DCIM [label="📂 ./data/media/0/DCIM\n├── Camera/\n├── Restored/\n├── imo/\n└── .thumbnails/",</a:t>
            </a:r>
          </a:p>
          <a:p>
            <a:r>
              <a:rPr lang="en-US" dirty="0"/>
              <a:t>               </a:t>
            </a:r>
            <a:r>
              <a:rPr lang="en-US" dirty="0" err="1"/>
              <a:t>fillcolor</a:t>
            </a:r>
            <a:r>
              <a:rPr lang="en-US" dirty="0"/>
              <a:t>="#b2ebf2"];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</a:t>
            </a:r>
            <a:r>
              <a:rPr lang="en-US" dirty="0" err="1"/>
              <a:t>MediaStore</a:t>
            </a:r>
            <a:r>
              <a:rPr lang="en-US" dirty="0"/>
              <a:t>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cluster_mediastore</a:t>
            </a:r>
            <a:r>
              <a:rPr lang="en-US" dirty="0"/>
              <a:t> {</a:t>
            </a:r>
          </a:p>
          <a:p>
            <a:r>
              <a:rPr lang="en-US" dirty="0"/>
              <a:t>        label="Android </a:t>
            </a:r>
            <a:r>
              <a:rPr lang="en-US" dirty="0" err="1"/>
              <a:t>MediaStore</a:t>
            </a:r>
            <a:r>
              <a:rPr lang="en-US" dirty="0"/>
              <a:t> Provider\n(/data/</a:t>
            </a:r>
            <a:r>
              <a:rPr lang="en-US" dirty="0" err="1"/>
              <a:t>com.android.providers.media</a:t>
            </a:r>
            <a:r>
              <a:rPr lang="en-US" dirty="0"/>
              <a:t>/databases/</a:t>
            </a:r>
            <a:r>
              <a:rPr lang="en-US" dirty="0" err="1"/>
              <a:t>external.db</a:t>
            </a:r>
            <a:r>
              <a:rPr lang="en-US" dirty="0"/>
              <a:t>)";</a:t>
            </a:r>
          </a:p>
          <a:p>
            <a:r>
              <a:rPr lang="en-US" dirty="0"/>
              <a:t>        color="#2e7d32"; </a:t>
            </a:r>
            <a:r>
              <a:rPr lang="en-US" dirty="0" err="1"/>
              <a:t>fillcolor</a:t>
            </a:r>
            <a:r>
              <a:rPr lang="en-US" dirty="0"/>
              <a:t>="#dcedc8";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external [label="🗃 </a:t>
            </a:r>
            <a:r>
              <a:rPr lang="en-US" dirty="0" err="1"/>
              <a:t>external.db</a:t>
            </a:r>
            <a:r>
              <a:rPr lang="en-US" dirty="0"/>
              <a:t>\n(Index of shared media: DCIM, Pictures, Screenshots, etc.)",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="#c5e1a5"];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Google Photos App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cluster_photos</a:t>
            </a:r>
            <a:r>
              <a:rPr lang="en-US" dirty="0"/>
              <a:t> {</a:t>
            </a:r>
          </a:p>
          <a:p>
            <a:r>
              <a:rPr lang="en-US" dirty="0"/>
              <a:t>        label="Google Photos App (/data/data/</a:t>
            </a:r>
            <a:r>
              <a:rPr lang="en-US" dirty="0" err="1"/>
              <a:t>com.google.android.apps.photos</a:t>
            </a:r>
            <a:r>
              <a:rPr lang="en-US" dirty="0"/>
              <a:t>/)";</a:t>
            </a:r>
          </a:p>
          <a:p>
            <a:r>
              <a:rPr lang="en-US" dirty="0"/>
              <a:t>        color="#e65100"; </a:t>
            </a:r>
            <a:r>
              <a:rPr lang="en-US" dirty="0" err="1"/>
              <a:t>fillcolor</a:t>
            </a:r>
            <a:r>
              <a:rPr lang="en-US" dirty="0"/>
              <a:t>="#fff3e0";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    subgraph </a:t>
            </a:r>
            <a:r>
              <a:rPr lang="en-US" dirty="0" err="1"/>
              <a:t>cluster_databases</a:t>
            </a:r>
            <a:r>
              <a:rPr lang="en-US" dirty="0"/>
              <a:t> {</a:t>
            </a:r>
          </a:p>
          <a:p>
            <a:r>
              <a:rPr lang="en-US" dirty="0"/>
              <a:t>            label="Databases/ (key evidential files)";</a:t>
            </a:r>
          </a:p>
          <a:p>
            <a:r>
              <a:rPr lang="en-US" dirty="0"/>
              <a:t>            color="#fb8c00"; </a:t>
            </a:r>
            <a:r>
              <a:rPr lang="en-US" dirty="0" err="1"/>
              <a:t>fillcolor</a:t>
            </a:r>
            <a:r>
              <a:rPr lang="en-US" dirty="0"/>
              <a:t>="#ffe0b2";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    gphotos0 [label="gphotos0.db\n(Local metadata: URI, timestamps, file paths)",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gphotos1 [label="gphotos-1.db\n(Cloud sync + account linkage)",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</a:t>
            </a:r>
            <a:r>
              <a:rPr lang="en-US" dirty="0" err="1"/>
              <a:t>trashdb</a:t>
            </a:r>
            <a:r>
              <a:rPr lang="en-US" dirty="0"/>
              <a:t> [label="</a:t>
            </a:r>
            <a:r>
              <a:rPr lang="en-US" dirty="0" err="1"/>
              <a:t>local_trash.db</a:t>
            </a:r>
            <a:r>
              <a:rPr lang="en-US" dirty="0"/>
              <a:t>\n(Locally deleted or pending items)",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note [shape=note, </a:t>
            </a:r>
            <a:r>
              <a:rPr lang="en-US" dirty="0" err="1"/>
              <a:t>fillcolor</a:t>
            </a:r>
            <a:r>
              <a:rPr lang="en-US" dirty="0"/>
              <a:t>="#fffde7",</a:t>
            </a:r>
          </a:p>
          <a:p>
            <a:r>
              <a:rPr lang="en-US" dirty="0"/>
              <a:t>              label="Other non-evidential databases\n(e.g., </a:t>
            </a:r>
            <a:r>
              <a:rPr lang="en-US" dirty="0" err="1"/>
              <a:t>media_store_extras.db</a:t>
            </a:r>
            <a:r>
              <a:rPr lang="en-US" dirty="0"/>
              <a:t>,\nNotificationsDB0, analytics DBs)\</a:t>
            </a:r>
            <a:r>
              <a:rPr lang="en-US" dirty="0" err="1"/>
              <a:t>nOmitted</a:t>
            </a:r>
            <a:r>
              <a:rPr lang="en-US" dirty="0"/>
              <a:t> for clarity."];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Camera Source Node ===</a:t>
            </a:r>
          </a:p>
          <a:p>
            <a:r>
              <a:rPr lang="en-US" dirty="0"/>
              <a:t>    camera [label="📷 Camera App\n(Image capture source)",</a:t>
            </a:r>
          </a:p>
          <a:p>
            <a:r>
              <a:rPr lang="en-US" dirty="0"/>
              <a:t>            shape=ellipse, </a:t>
            </a:r>
            <a:r>
              <a:rPr lang="en-US" dirty="0" err="1"/>
              <a:t>fillcolor</a:t>
            </a:r>
            <a:r>
              <a:rPr lang="en-US" dirty="0"/>
              <a:t>="#f8bbd0", color="#ad1457", style="</a:t>
            </a:r>
            <a:r>
              <a:rPr lang="en-US" dirty="0" err="1"/>
              <a:t>filled,rounded</a:t>
            </a:r>
            <a:r>
              <a:rPr lang="en-US" dirty="0"/>
              <a:t>"];</a:t>
            </a:r>
          </a:p>
          <a:p>
            <a:r>
              <a:rPr lang="en-US" dirty="0"/>
              <a:t>    camera -&gt; DCIM [label="Captured photos/videos saved to\n/data/media/0/DCIM/Camera/",</a:t>
            </a:r>
          </a:p>
          <a:p>
            <a:r>
              <a:rPr lang="en-US" dirty="0"/>
              <a:t>                    color="#c2185b",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endParaRPr lang="en-US" dirty="0"/>
          </a:p>
          <a:p>
            <a:r>
              <a:rPr lang="en-US" dirty="0"/>
              <a:t>    // === Relationships ===</a:t>
            </a:r>
          </a:p>
          <a:p>
            <a:r>
              <a:rPr lang="en-US" dirty="0"/>
              <a:t>    DCIM -&gt; external [label="Indexed by </a:t>
            </a:r>
            <a:r>
              <a:rPr lang="en-US" dirty="0" err="1"/>
              <a:t>MediaScanner</a:t>
            </a:r>
            <a:r>
              <a:rPr lang="en-US" dirty="0"/>
              <a:t>\n(file path, </a:t>
            </a:r>
            <a:r>
              <a:rPr lang="en-US" dirty="0" err="1"/>
              <a:t>date_added</a:t>
            </a:r>
            <a:r>
              <a:rPr lang="en-US" dirty="0"/>
              <a:t>, </a:t>
            </a:r>
            <a:r>
              <a:rPr lang="en-US" dirty="0" err="1"/>
              <a:t>mime_type</a:t>
            </a:r>
            <a:r>
              <a:rPr lang="en-US" dirty="0"/>
              <a:t>)",</a:t>
            </a:r>
          </a:p>
          <a:p>
            <a:r>
              <a:rPr lang="en-US" dirty="0"/>
              <a:t>                      color="#388e3c",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external -&gt; gphotos0 [label="content://media/external/... URIs\n(</a:t>
            </a:r>
            <a:r>
              <a:rPr lang="en-US" dirty="0" err="1"/>
              <a:t>MediaStore</a:t>
            </a:r>
            <a:r>
              <a:rPr lang="en-US" dirty="0"/>
              <a:t> ↔ Google Photos)",</a:t>
            </a:r>
          </a:p>
          <a:p>
            <a:r>
              <a:rPr lang="en-US" dirty="0"/>
              <a:t>                          color="#f57c00",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gphotos0 -&gt; gphotos1 [label="Cloud sync state", color="#ef6c00", style=dashed];</a:t>
            </a:r>
          </a:p>
          <a:p>
            <a:r>
              <a:rPr lang="en-US" dirty="0"/>
              <a:t>    gphotos0 -&gt; </a:t>
            </a:r>
            <a:r>
              <a:rPr lang="en-US" dirty="0" err="1"/>
              <a:t>trashdb</a:t>
            </a:r>
            <a:r>
              <a:rPr lang="en-US" dirty="0"/>
              <a:t> [label="Deletion log", color="#bf360c", style=dashed];</a:t>
            </a:r>
          </a:p>
          <a:p>
            <a:r>
              <a:rPr lang="en-US" dirty="0"/>
              <a:t>    gphotos0 -&gt; DCIM [label="References original file", color="#00838f", </a:t>
            </a:r>
            <a:r>
              <a:rPr lang="en-US" dirty="0" err="1"/>
              <a:t>dir</a:t>
            </a:r>
            <a:r>
              <a:rPr lang="en-US" dirty="0"/>
              <a:t>=back];</a:t>
            </a:r>
          </a:p>
          <a:p>
            <a:r>
              <a:rPr lang="en-US" dirty="0"/>
              <a:t>    gphotos0 -&gt; note [style=dotted, color="#8d6e63"];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6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datetime(</a:t>
            </a:r>
            <a:r>
              <a:rPr lang="en-US" dirty="0" err="1"/>
              <a:t>capture_timestamp</a:t>
            </a:r>
            <a:r>
              <a:rPr lang="en-US" dirty="0"/>
              <a:t>/1000,'unixepoch') AS captured,</a:t>
            </a:r>
          </a:p>
          <a:p>
            <a:r>
              <a:rPr lang="en-US" dirty="0"/>
              <a:t>       datetime(</a:t>
            </a:r>
            <a:r>
              <a:rPr lang="en-US" dirty="0" err="1"/>
              <a:t>trash_timestamp</a:t>
            </a:r>
            <a:r>
              <a:rPr lang="en-US" dirty="0"/>
              <a:t>/1000,'unixepoch') AS trashed,</a:t>
            </a:r>
          </a:p>
          <a:p>
            <a:r>
              <a:rPr lang="en-US" dirty="0"/>
              <a:t>       </a:t>
            </a:r>
            <a:r>
              <a:rPr lang="en-US" dirty="0" err="1"/>
              <a:t>has_local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is_deleted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in_camera_folder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is_deleted</a:t>
            </a:r>
            <a:r>
              <a:rPr lang="en-US" dirty="0"/>
              <a:t>=1</a:t>
            </a:r>
          </a:p>
          <a:p>
            <a:r>
              <a:rPr lang="en-US" dirty="0"/>
              <a:t>  AND </a:t>
            </a:r>
            <a:r>
              <a:rPr lang="en-US" dirty="0" err="1"/>
              <a:t>in_camera_folder</a:t>
            </a:r>
            <a:r>
              <a:rPr lang="en-US" dirty="0"/>
              <a:t>=1</a:t>
            </a:r>
          </a:p>
          <a:p>
            <a:r>
              <a:rPr lang="en-US" dirty="0"/>
              <a:t>ORDER BY </a:t>
            </a:r>
            <a:r>
              <a:rPr lang="en-US" dirty="0" err="1"/>
              <a:t>trash_timestamp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_id,</a:t>
            </a:r>
          </a:p>
          <a:p>
            <a:r>
              <a:rPr lang="en-GB" dirty="0"/>
              <a:t>       </a:t>
            </a:r>
            <a:r>
              <a:rPr lang="en-GB" dirty="0" err="1"/>
              <a:t>substr</a:t>
            </a:r>
            <a:r>
              <a:rPr lang="en-GB" dirty="0"/>
              <a:t>(dedup_key,1,10) AS </a:t>
            </a:r>
            <a:r>
              <a:rPr lang="en-GB" dirty="0" err="1"/>
              <a:t>dedup_short</a:t>
            </a:r>
            <a:r>
              <a:rPr lang="en-GB" dirty="0"/>
              <a:t>,</a:t>
            </a:r>
          </a:p>
          <a:p>
            <a:r>
              <a:rPr lang="en-GB" dirty="0"/>
              <a:t>       datetime(</a:t>
            </a:r>
            <a:r>
              <a:rPr lang="en-GB" dirty="0" err="1"/>
              <a:t>capture_timestamp</a:t>
            </a:r>
            <a:r>
              <a:rPr lang="en-GB" dirty="0"/>
              <a:t>/1000,'unixepoch') AS </a:t>
            </a:r>
            <a:r>
              <a:rPr lang="en-GB" dirty="0" err="1"/>
              <a:t>capture_time</a:t>
            </a:r>
            <a:endParaRPr lang="en-GB" dirty="0"/>
          </a:p>
          <a:p>
            <a:r>
              <a:rPr lang="en-GB" dirty="0"/>
              <a:t>FROM media</a:t>
            </a:r>
          </a:p>
          <a:p>
            <a:r>
              <a:rPr lang="en-GB" dirty="0"/>
              <a:t>WHERE </a:t>
            </a:r>
            <a:r>
              <a:rPr lang="en-GB" dirty="0" err="1"/>
              <a:t>has_local</a:t>
            </a:r>
            <a:r>
              <a:rPr lang="en-GB" dirty="0"/>
              <a:t>=1 AND </a:t>
            </a:r>
            <a:r>
              <a:rPr lang="en-GB" dirty="0" err="1"/>
              <a:t>is_deleted</a:t>
            </a:r>
            <a:r>
              <a:rPr lang="en-GB" dirty="0"/>
              <a:t>=0 AND </a:t>
            </a:r>
            <a:r>
              <a:rPr lang="en-GB" dirty="0" err="1"/>
              <a:t>in_camera_folder</a:t>
            </a:r>
            <a:r>
              <a:rPr lang="en-GB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strftime</a:t>
            </a:r>
            <a:r>
              <a:rPr lang="en-US" dirty="0"/>
              <a:t>('IMG_%Y%m%d_%H%M%S.jpg', </a:t>
            </a:r>
            <a:r>
              <a:rPr lang="en-US" dirty="0" err="1"/>
              <a:t>capture_timestamp</a:t>
            </a:r>
            <a:r>
              <a:rPr lang="en-US" dirty="0"/>
              <a:t>/1000, '</a:t>
            </a:r>
            <a:r>
              <a:rPr lang="en-US" dirty="0" err="1"/>
              <a:t>unixepoch</a:t>
            </a:r>
            <a:r>
              <a:rPr lang="en-US" dirty="0"/>
              <a:t>', '</a:t>
            </a:r>
            <a:r>
              <a:rPr lang="en-US" dirty="0" err="1"/>
              <a:t>localtime</a:t>
            </a:r>
            <a:r>
              <a:rPr lang="en-US" dirty="0"/>
              <a:t>') AS </a:t>
            </a:r>
            <a:r>
              <a:rPr lang="en-US" dirty="0" err="1"/>
              <a:t>probable_filename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in_camera_folder</a:t>
            </a:r>
            <a:r>
              <a:rPr lang="en-US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GPhotosRelation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=0.6, </a:t>
            </a:r>
            <a:r>
              <a:rPr lang="en-US" dirty="0" err="1"/>
              <a:t>ranksep</a:t>
            </a:r>
            <a:r>
              <a:rPr lang="en-US" dirty="0"/>
              <a:t>=0.8];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capture [label="📷 Local Capture\n(Media file saved in /DCIM/Camera)", </a:t>
            </a:r>
            <a:r>
              <a:rPr lang="en-US" dirty="0" err="1"/>
              <a:t>fillcolor</a:t>
            </a:r>
            <a:r>
              <a:rPr lang="en-US" dirty="0"/>
              <a:t>="#d1ecf1", color="#117a8b"];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gphotos0 [label="📂 gphotos0.db\n(</a:t>
            </a:r>
            <a:r>
              <a:rPr lang="en-US" dirty="0" err="1"/>
              <a:t>has_local</a:t>
            </a:r>
            <a:r>
              <a:rPr lang="en-US" dirty="0"/>
              <a:t> = 1)\n(</a:t>
            </a:r>
            <a:r>
              <a:rPr lang="en-US" dirty="0" err="1"/>
              <a:t>is_deleted</a:t>
            </a:r>
            <a:r>
              <a:rPr lang="en-US" dirty="0"/>
              <a:t> = 0)\n(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gphotos1 [label="☁️ gphotos-1.db\n(</a:t>
            </a:r>
            <a:r>
              <a:rPr lang="en-US" dirty="0" err="1"/>
              <a:t>upload_status</a:t>
            </a:r>
            <a:r>
              <a:rPr lang="en-US" dirty="0"/>
              <a:t> = 1)\n(</a:t>
            </a:r>
            <a:r>
              <a:rPr lang="en-US" dirty="0" err="1"/>
              <a:t>cloud_media_id</a:t>
            </a:r>
            <a:r>
              <a:rPr lang="en-US" dirty="0"/>
              <a:t> = XYZ123)\n(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capture -&gt; gphotos0 [label="Indexed by Photos app"];</a:t>
            </a:r>
          </a:p>
          <a:p>
            <a:r>
              <a:rPr lang="en-US" dirty="0"/>
              <a:t>    gphotos0 -&gt; gphotos1 [label="Cloud sync enabled\n(shared </a:t>
            </a:r>
            <a:r>
              <a:rPr lang="en-US" dirty="0" err="1"/>
              <a:t>dedup_key</a:t>
            </a:r>
            <a:r>
              <a:rPr lang="en-US" dirty="0"/>
              <a:t>)"];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photos are saved? 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r>
              <a:rPr lang="en-US" dirty="0">
                <a:ea typeface="+mn-lt"/>
                <a:cs typeface="+mn-lt"/>
              </a:rPr>
              <a:t>Did a suspect receive the photos from someone, or were they clicked using the phone?</a:t>
            </a:r>
          </a:p>
          <a:p>
            <a:r>
              <a:rPr lang="en-US" dirty="0">
                <a:ea typeface="+mn-lt"/>
                <a:cs typeface="+mn-lt"/>
              </a:rPr>
              <a:t>Can we deduce the suspect's relation to people in the photos/videos?</a:t>
            </a:r>
          </a:p>
          <a:p>
            <a:r>
              <a:rPr lang="en-US" dirty="0">
                <a:ea typeface="+mn-lt"/>
                <a:cs typeface="+mn-lt"/>
              </a:rPr>
              <a:t>Are there 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3007C-4E65-60AC-F361-814F69B7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18DA9-FBDC-6532-4657-5F204AF9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42445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Google Photos package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D77B-CF27-C2CF-5FE2-976AE642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5" y="2388265"/>
            <a:ext cx="8273083" cy="2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1C48-993A-951A-BF7A-D2257AEE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3181E-E5B2-CF94-FE93-0A0069A6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FCADC-8EFD-6A48-1A1B-FFAB4484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2F76-9A5C-7F4B-E327-E1EF89D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6233"/>
            <a:ext cx="7652656" cy="3729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5C10F-AC90-5B1D-4D7C-D06A13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95220-1348-9AD9-2C02-8BCA979D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7" y="1925929"/>
            <a:ext cx="2862943" cy="39303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photosx.db</a:t>
            </a:r>
            <a:r>
              <a:rPr lang="en-US" dirty="0"/>
              <a:t>: Image metadata storage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disk_cache</a:t>
            </a:r>
            <a:r>
              <a:rPr lang="en-US" dirty="0"/>
              <a:t>: </a:t>
            </a:r>
            <a:r>
              <a:rPr lang="en-GB" dirty="0"/>
              <a:t>which are temporary storage for app performance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local_trash.db</a:t>
            </a:r>
            <a:r>
              <a:rPr lang="en-GB" dirty="0">
                <a:solidFill>
                  <a:schemeClr val="accent2"/>
                </a:solidFill>
              </a:rPr>
              <a:t>: </a:t>
            </a:r>
            <a:r>
              <a:rPr lang="en-GB" dirty="0"/>
              <a:t>which tracks deleted item</a:t>
            </a:r>
          </a:p>
          <a:p>
            <a:r>
              <a:rPr lang="en-GB" dirty="0">
                <a:solidFill>
                  <a:schemeClr val="accent2"/>
                </a:solidFill>
              </a:rPr>
              <a:t>NotificationsDB0:</a:t>
            </a:r>
            <a:r>
              <a:rPr lang="en-GB" dirty="0"/>
              <a:t> which logs app notifications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F741E-1D0F-6944-2000-0355A80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gphotos_0.db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6501B-341F-03C2-66C5-0F0C30F12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FE766-11A3-99DB-893F-13F38160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44" y="1466823"/>
            <a:ext cx="10426200" cy="42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9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A720-B7B8-99FB-F3B9-24016EBE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6" y="802179"/>
            <a:ext cx="9505857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5E618-C8FD-18F2-93CA-91D1C920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73885"/>
              </p:ext>
            </p:extLst>
          </p:nvPr>
        </p:nvGraphicFramePr>
        <p:xfrm>
          <a:off x="195943" y="0"/>
          <a:ext cx="11800114" cy="66430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99321">
                  <a:extLst>
                    <a:ext uri="{9D8B030D-6E8A-4147-A177-3AD203B41FA5}">
                      <a16:colId xmlns:a16="http://schemas.microsoft.com/office/drawing/2014/main" val="1209660954"/>
                    </a:ext>
                  </a:extLst>
                </a:gridCol>
                <a:gridCol w="4223398">
                  <a:extLst>
                    <a:ext uri="{9D8B030D-6E8A-4147-A177-3AD203B41FA5}">
                      <a16:colId xmlns:a16="http://schemas.microsoft.com/office/drawing/2014/main" val="1134315163"/>
                    </a:ext>
                  </a:extLst>
                </a:gridCol>
                <a:gridCol w="5277395">
                  <a:extLst>
                    <a:ext uri="{9D8B030D-6E8A-4147-A177-3AD203B41FA5}">
                      <a16:colId xmlns:a16="http://schemas.microsoft.com/office/drawing/2014/main" val="1429443678"/>
                    </a:ext>
                  </a:extLst>
                </a:gridCol>
              </a:tblGrid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Column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Description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Forensic relevance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742803738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_id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Internal unique media ID (primary key)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to link with other tables like albums_media, face, thumbnails, etc.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15781347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Unique hash or fingerprint of content (EXIF + capture time)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Identifies duplicates or same file synced multiple times. Important for proving identical photos across devices/accounts.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7355726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UTC time the media was created or first seen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Core timestamp for photo capture timeline (convert from epoch).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528719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Offset in seconds from UTC (e.g., -18000 = UTC-5)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Combine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utc_timestamp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to compute local time.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60092651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capture_timestamp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Actual time photo/video was captured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Often matches EXIF “Date/Time Original”; critical for timeline reconstruction.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41163725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month_random_timestamp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Randomized bucket timestamp (for UI grouping)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Typically not evidentially important.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96412029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MIME or media type (image/jpeg, video/mp4,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Identifies photo vs video.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1046394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photo deleted locally or moved to trash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Detects deletions — cross-verify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trash_timestamp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96821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is_vr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VR or 360° content flag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Rare; identifies panoramic or VR media.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38873512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physical file still exists on device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🔥 Critical for verifying whether the file remains on disk.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046030275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is_hidden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hidden from gallery view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deliberate concealment (potential evidential value).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223084197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composition_type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Integer representing multi-frame, burst, or motion photos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Can reveal motion photo metadata (Pixel Live Photos).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79485485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partial_backup_downloaded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Whether partially downloaded from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Shows partial restoration or preview state.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4271295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oem_special_type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Manufacturer-defined content type (e.g., portrait, night mode)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Context about photo origin.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6653623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is_archived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user archived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Hides from main gallery — relevant for intent to conceal.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81968203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is_favorite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user “starred” or favorited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intentional preservation.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259683937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 err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stored in /DCIM/Camera/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Confirms photo was captured with device camera.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1769416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in_primary_storage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located in main user storage (/data/media/0/)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Differentiates between SD card or internal memory.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12904515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overlay_type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editing overlays (filters, markup,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May indicate media was modified.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7707303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min_upload_utc_timestamp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Earliest upload time to Google Photos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Cross-check with gphotos-1.db for cloud sync timeline.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517140526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date_header_utc_timestamp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Display timestamp used for grouping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UI-only, low evidential value.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357929567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When moved to Trash (epoch UTC)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🔥 Evidence of deletion activity. Combine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is_deleted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=1.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5197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46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AD69-15D7-5FBC-14C8-D756D864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Google Photos’ persistence of deleted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F4CD-5EF0-8F5C-0BFC-5AC38E45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2671" cy="4351338"/>
          </a:xfrm>
        </p:spPr>
        <p:txBody>
          <a:bodyPr/>
          <a:lstStyle/>
          <a:p>
            <a:r>
              <a:rPr lang="en-GB" dirty="0"/>
              <a:t>Even after a photo or video is deleted from /data/media/0/DCIM/Camera/, the app continues tracking it in </a:t>
            </a:r>
            <a:r>
              <a:rPr lang="en-GB" b="1" dirty="0"/>
              <a:t>gphotos0.db</a:t>
            </a:r>
            <a:r>
              <a:rPr lang="en-GB" dirty="0"/>
              <a:t>, and that persistence is one of the most valuable forensic artifacts.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843FB5-69A0-B767-E065-A422ED28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102658"/>
            <a:ext cx="4610447" cy="56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9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BAEBC-3832-4D58-58CE-450D12A4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Photos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E6C3-B518-376D-9101-0D254BBC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F59-2854-6E50-16B0-FBBB0DFF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Separation between file system and app metadata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DABE09-709B-5E7B-BE24-BF1EF2F16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84009"/>
              </p:ext>
            </p:extLst>
          </p:nvPr>
        </p:nvGraphicFramePr>
        <p:xfrm>
          <a:off x="838200" y="2766854"/>
          <a:ext cx="10515600" cy="27051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1031897484"/>
                    </a:ext>
                  </a:extLst>
                </a:gridCol>
                <a:gridCol w="4775200">
                  <a:extLst>
                    <a:ext uri="{9D8B030D-6E8A-4147-A177-3AD203B41FA5}">
                      <a16:colId xmlns:a16="http://schemas.microsoft.com/office/drawing/2014/main" val="295618332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09337005"/>
                    </a:ext>
                  </a:extLst>
                </a:gridCol>
              </a:tblGrid>
              <a:tr h="339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Persistence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315526"/>
                  </a:ext>
                </a:extLst>
              </a:tr>
              <a:tr h="882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Filesystem (DCIM)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physical JPG/MP4 is deleted (or moved to app’s trash cache)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file itself may disappear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485"/>
                  </a:ext>
                </a:extLst>
              </a:tr>
              <a:tr h="1426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App database (gphotos0.db)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metadata row in media table is </a:t>
                      </a:r>
                      <a:r>
                        <a:rPr lang="en-GB" sz="2000" b="1"/>
                        <a:t>not deleted</a:t>
                      </a:r>
                      <a:r>
                        <a:rPr lang="en-GB" sz="2000"/>
                        <a:t> — it’s updated with new flags (is_deleted=1, trash_timestamp set, has_local toggled)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✅ Metadata persists until app cache is cleared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8021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DCA7FA-12E4-3E49-5D1F-286908DC1FB5}"/>
              </a:ext>
            </a:extLst>
          </p:cNvPr>
          <p:cNvSpPr txBox="1"/>
          <p:nvPr/>
        </p:nvSpPr>
        <p:spPr>
          <a:xfrm>
            <a:off x="932180" y="2139285"/>
            <a:ext cx="1023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When a user deletes a photo via the Google Photos app, two distinct things happen: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1ADEB-6D0B-E1A1-04B2-F4F49CC483CA}"/>
              </a:ext>
            </a:extLst>
          </p:cNvPr>
          <p:cNvSpPr txBox="1"/>
          <p:nvPr/>
        </p:nvSpPr>
        <p:spPr>
          <a:xfrm>
            <a:off x="671996" y="5699438"/>
            <a:ext cx="1059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That’s why you can still see metadata for 20–100 media items long after they’ve been removed from /DCIM/.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0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DAF9-F5E8-384F-1D26-D46622D3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What exactly happens inside </a:t>
            </a:r>
            <a:r>
              <a:rPr lang="en-GB" b="1" dirty="0"/>
              <a:t>gphotos0.db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913F5C-301D-9305-F9DD-9FE718DFE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64544"/>
              </p:ext>
            </p:extLst>
          </p:nvPr>
        </p:nvGraphicFramePr>
        <p:xfrm>
          <a:off x="624840" y="2028825"/>
          <a:ext cx="11272520" cy="3475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79093">
                  <a:extLst>
                    <a:ext uri="{9D8B030D-6E8A-4147-A177-3AD203B41FA5}">
                      <a16:colId xmlns:a16="http://schemas.microsoft.com/office/drawing/2014/main" val="855458228"/>
                    </a:ext>
                  </a:extLst>
                </a:gridCol>
                <a:gridCol w="4757450">
                  <a:extLst>
                    <a:ext uri="{9D8B030D-6E8A-4147-A177-3AD203B41FA5}">
                      <a16:colId xmlns:a16="http://schemas.microsoft.com/office/drawing/2014/main" val="4068789192"/>
                    </a:ext>
                  </a:extLst>
                </a:gridCol>
                <a:gridCol w="3435977">
                  <a:extLst>
                    <a:ext uri="{9D8B030D-6E8A-4147-A177-3AD203B41FA5}">
                      <a16:colId xmlns:a16="http://schemas.microsoft.com/office/drawing/2014/main" val="3228325929"/>
                    </a:ext>
                  </a:extLst>
                </a:gridCol>
              </a:tblGrid>
              <a:tr h="169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Event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Field changes in media table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Notes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84325467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Capture or first scan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has_local=1, is_deleted=0, in_camera_folder=1, trash_timestamp=NULL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File exists locally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253674964"/>
                  </a:ext>
                </a:extLst>
              </a:tr>
              <a:tr h="5498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/>
                        <a:t>User deletes via Photos app</a:t>
                      </a:r>
                      <a:endParaRPr lang="pt-BR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is_deleted=1, trash_timestamp = current epoch time, has_local may remain 1 (until rescan)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Record marked as trashed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089035622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App syncs deletion to cloud</a:t>
                      </a:r>
                      <a:endParaRPr lang="en-GB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is_deleted=1, has_local=0, min_upload_utc_timestamp retained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File removed physically, deletion synced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596149264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User empties trash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Record may persist with is_deleted=1 for a period or be moved to local_trash.db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Historical evidence of deletion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16967743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File removed manually via file explorer</a:t>
                      </a:r>
                      <a:endParaRPr lang="en-GB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DB not immediately updated (Photos doesn’t rescan instantly)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Record still shows </a:t>
                      </a:r>
                      <a:r>
                        <a:rPr lang="en-GB" sz="1800" dirty="0" err="1"/>
                        <a:t>has_local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/>
                        <a:t>is_deleted</a:t>
                      </a:r>
                      <a:r>
                        <a:rPr lang="en-GB" sz="1800" dirty="0"/>
                        <a:t>=0 even though file gone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9583642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79CA66-4B29-79F8-73CB-7ACF8E908E6B}"/>
              </a:ext>
            </a:extLst>
          </p:cNvPr>
          <p:cNvSpPr txBox="1"/>
          <p:nvPr/>
        </p:nvSpPr>
        <p:spPr>
          <a:xfrm>
            <a:off x="708660" y="1566595"/>
            <a:ext cx="9441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Let’s look at the lifecycle of a file originally in </a:t>
            </a:r>
            <a:r>
              <a:rPr lang="en-GB" dirty="0">
                <a:latin typeface="Courier New" panose="02070309020205020404" pitchFamily="49" charset="0"/>
              </a:rPr>
              <a:t>/DCIM/Camera/IMG_20200209_132353.jpg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38615-347F-F680-CB7A-215308A3E605}"/>
              </a:ext>
            </a:extLst>
          </p:cNvPr>
          <p:cNvSpPr txBox="1"/>
          <p:nvPr/>
        </p:nvSpPr>
        <p:spPr>
          <a:xfrm>
            <a:off x="624840" y="5709043"/>
            <a:ext cx="926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the </a:t>
            </a:r>
            <a:r>
              <a:rPr lang="en-GB" b="1" dirty="0" err="1">
                <a:latin typeface="Courier New" panose="02070309020205020404" pitchFamily="49" charset="0"/>
              </a:rPr>
              <a:t>is_deleted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trash_timestamp</a:t>
            </a:r>
            <a:r>
              <a:rPr lang="en-GB" dirty="0"/>
              <a:t> fields track the deletion </a:t>
            </a:r>
            <a:r>
              <a:rPr lang="en-GB" i="1" dirty="0"/>
              <a:t>logically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while </a:t>
            </a:r>
            <a:r>
              <a:rPr lang="en-GB" b="1" dirty="0" err="1">
                <a:latin typeface="Courier New" panose="02070309020205020404" pitchFamily="49" charset="0"/>
              </a:rPr>
              <a:t>has_local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in_camera_folder</a:t>
            </a:r>
            <a:r>
              <a:rPr lang="en-GB" dirty="0"/>
              <a:t> track the </a:t>
            </a:r>
            <a:r>
              <a:rPr lang="en-GB" i="1" dirty="0"/>
              <a:t>file’s original existence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2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4089-9400-B2CF-5344-003FA1DF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Key forensic indicators of deleted camera files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742329-7CE8-11E5-87A1-20C382CD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58105"/>
              </p:ext>
            </p:extLst>
          </p:nvPr>
        </p:nvGraphicFramePr>
        <p:xfrm>
          <a:off x="838200" y="1975168"/>
          <a:ext cx="1086612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1160">
                  <a:extLst>
                    <a:ext uri="{9D8B030D-6E8A-4147-A177-3AD203B41FA5}">
                      <a16:colId xmlns:a16="http://schemas.microsoft.com/office/drawing/2014/main" val="4292346974"/>
                    </a:ext>
                  </a:extLst>
                </a:gridCol>
                <a:gridCol w="4312920">
                  <a:extLst>
                    <a:ext uri="{9D8B030D-6E8A-4147-A177-3AD203B41FA5}">
                      <a16:colId xmlns:a16="http://schemas.microsoft.com/office/drawing/2014/main" val="1039210501"/>
                    </a:ext>
                  </a:extLst>
                </a:gridCol>
                <a:gridCol w="3622040">
                  <a:extLst>
                    <a:ext uri="{9D8B030D-6E8A-4147-A177-3AD203B41FA5}">
                      <a16:colId xmlns:a16="http://schemas.microsoft.com/office/drawing/2014/main" val="854291908"/>
                    </a:ext>
                  </a:extLst>
                </a:gridCol>
              </a:tblGrid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Meaning when file deleted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Forensic significance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81560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is_deleted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File was marked deleted via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Explicit deletion by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61666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trash_timestamp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UTC epoch time when trashed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Time of deletion event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87059"/>
                  </a:ext>
                </a:extLst>
              </a:tr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has_local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File no longer on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Physical absence confirmed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8495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in_camera_folder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Originally captured by device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origin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249635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min_upload_utc_timestamp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Upload time (if synced)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Confirms cloud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243952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dedup_key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Persistent hash across local/cloud entries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Links deleted local file to cloud copy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14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1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507C-A300-C814-A5C9-986B921D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Example SQL to reveal deleted-but-tracked images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20D1D-9503-072A-62A5-CD95B21B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3" y="2117885"/>
            <a:ext cx="7652688" cy="286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633C6-CB17-F206-74DE-8DC575884DF6}"/>
              </a:ext>
            </a:extLst>
          </p:cNvPr>
          <p:cNvSpPr txBox="1"/>
          <p:nvPr/>
        </p:nvSpPr>
        <p:spPr>
          <a:xfrm>
            <a:off x="961214" y="5227935"/>
            <a:ext cx="10275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results show (if there are any) that these were </a:t>
            </a:r>
            <a:r>
              <a:rPr lang="en-GB" b="1" dirty="0"/>
              <a:t>camera-captured photos</a:t>
            </a:r>
            <a:r>
              <a:rPr lang="en-GB" dirty="0"/>
              <a:t>, later deleted,</a:t>
            </a:r>
            <a:br>
              <a:rPr lang="en-GB" dirty="0"/>
            </a:br>
            <a:r>
              <a:rPr lang="en-GB" dirty="0"/>
              <a:t>and their metadata is still stored.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8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C4457-77B8-4E12-5B0A-A32C4ECC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41" y="1724181"/>
            <a:ext cx="6062470" cy="2107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7E1DE-DA5F-1628-D8B6-FE7744C64045}"/>
              </a:ext>
            </a:extLst>
          </p:cNvPr>
          <p:cNvSpPr txBox="1"/>
          <p:nvPr/>
        </p:nvSpPr>
        <p:spPr>
          <a:xfrm>
            <a:off x="1065941" y="808378"/>
            <a:ext cx="9037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All photos or videos still present on the device and originally captured by the Pixel 3’s camera — i.e., active, undeleted evidence items.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E09938-7403-D801-F1E5-02C42A25E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35400"/>
              </p:ext>
            </p:extLst>
          </p:nvPr>
        </p:nvGraphicFramePr>
        <p:xfrm>
          <a:off x="1065941" y="4509512"/>
          <a:ext cx="10525422" cy="17047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7700">
                  <a:extLst>
                    <a:ext uri="{9D8B030D-6E8A-4147-A177-3AD203B41FA5}">
                      <a16:colId xmlns:a16="http://schemas.microsoft.com/office/drawing/2014/main" val="3864019578"/>
                    </a:ext>
                  </a:extLst>
                </a:gridCol>
                <a:gridCol w="4499248">
                  <a:extLst>
                    <a:ext uri="{9D8B030D-6E8A-4147-A177-3AD203B41FA5}">
                      <a16:colId xmlns:a16="http://schemas.microsoft.com/office/drawing/2014/main" val="2304041738"/>
                    </a:ext>
                  </a:extLst>
                </a:gridCol>
                <a:gridCol w="3508474">
                  <a:extLst>
                    <a:ext uri="{9D8B030D-6E8A-4147-A177-3AD203B41FA5}">
                      <a16:colId xmlns:a16="http://schemas.microsoft.com/office/drawing/2014/main" val="1694813557"/>
                    </a:ext>
                  </a:extLst>
                </a:gridCol>
              </a:tblGrid>
              <a:tr h="164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Reason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Explanation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Forensic meaning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502087471"/>
                  </a:ext>
                </a:extLst>
              </a:tr>
              <a:tr h="530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600" b="1"/>
                        <a:t>Manual deletion via File Manager</a:t>
                      </a:r>
                      <a:endParaRPr lang="it-IT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User deleted photos directly in /DCIM/Camera, not through Google Photos. The app didn’t rescan yet, so has_local still = 1.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Indicates intentional manual deletion — Photos unaware.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969175169"/>
                  </a:ext>
                </a:extLst>
              </a:tr>
              <a:tr h="40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Files uploaded and removed after sync</a:t>
                      </a:r>
                      <a:endParaRPr lang="en-GB" sz="16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After cloud backup, Google Photos may free local space, removing full-res files but keeping metadata.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Shows cloud-only retention (</a:t>
                      </a:r>
                      <a:r>
                        <a:rPr lang="en-GB" sz="1600" dirty="0" err="1"/>
                        <a:t>has_local</a:t>
                      </a:r>
                      <a:r>
                        <a:rPr lang="en-GB" sz="1600" dirty="0"/>
                        <a:t>=1 stale, file missing).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3638602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A7DB55-1BCF-FA52-AEAF-727B6C99673F}"/>
              </a:ext>
            </a:extLst>
          </p:cNvPr>
          <p:cNvSpPr txBox="1"/>
          <p:nvPr/>
        </p:nvSpPr>
        <p:spPr>
          <a:xfrm>
            <a:off x="1065941" y="4101465"/>
            <a:ext cx="830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Why are there 6 rows but only 3 image/video files under the camera folder?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A9A23-27A4-20A8-09E7-A80C6971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55" y="3185662"/>
            <a:ext cx="4368998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6717D-DDCF-AF46-460B-6FBE5621A6F3}"/>
              </a:ext>
            </a:extLst>
          </p:cNvPr>
          <p:cNvSpPr txBox="1"/>
          <p:nvPr/>
        </p:nvSpPr>
        <p:spPr>
          <a:xfrm>
            <a:off x="4840941" y="3185662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5439C-CC14-9E4C-770D-BEB35FF95237}"/>
              </a:ext>
            </a:extLst>
          </p:cNvPr>
          <p:cNvSpPr txBox="1"/>
          <p:nvPr/>
        </p:nvSpPr>
        <p:spPr>
          <a:xfrm>
            <a:off x="10331824" y="277808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14:cNvPr>
              <p14:cNvContentPartPr/>
              <p14:nvPr/>
            </p14:nvContentPartPr>
            <p14:xfrm>
              <a:off x="2350948" y="3212121"/>
              <a:ext cx="1832760" cy="68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308" y="3194481"/>
                <a:ext cx="18684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14:cNvPr>
              <p14:cNvContentPartPr/>
              <p14:nvPr/>
            </p14:nvContentPartPr>
            <p14:xfrm>
              <a:off x="9330268" y="3353961"/>
              <a:ext cx="874800" cy="53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2268" y="3335961"/>
                <a:ext cx="91044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D5CFCE4-3012-8EA2-9C36-9BE53E2FB132}"/>
              </a:ext>
            </a:extLst>
          </p:cNvPr>
          <p:cNvGrpSpPr/>
          <p:nvPr/>
        </p:nvGrpSpPr>
        <p:grpSpPr>
          <a:xfrm>
            <a:off x="523948" y="2729001"/>
            <a:ext cx="572040" cy="2594880"/>
            <a:chOff x="523948" y="2729001"/>
            <a:chExt cx="572040" cy="25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14:cNvPr>
                <p14:cNvContentPartPr/>
                <p14:nvPr/>
              </p14:nvContentPartPr>
              <p14:xfrm>
                <a:off x="950548" y="2729001"/>
                <a:ext cx="145440" cy="44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548" y="2711001"/>
                  <a:ext cx="181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14:cNvPr>
                <p14:cNvContentPartPr/>
                <p14:nvPr/>
              </p14:nvContentPartPr>
              <p14:xfrm>
                <a:off x="523948" y="3072441"/>
                <a:ext cx="384840" cy="211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6308" y="3054801"/>
                  <a:ext cx="420480" cy="21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14:cNvPr>
                <p14:cNvContentPartPr/>
                <p14:nvPr/>
              </p14:nvContentPartPr>
              <p14:xfrm>
                <a:off x="762988" y="5015721"/>
                <a:ext cx="246960" cy="30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5348" y="4997721"/>
                  <a:ext cx="282600" cy="34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75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5CE2-D108-8132-238D-F639288B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filename reconstruction from timestamp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38DD-5BF9-8475-17EC-AC8EFAC0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54" y="2118246"/>
            <a:ext cx="10508891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3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52EA-0AD1-7D12-9D71-71BE9A15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Where else deletion is recorded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CE06-A52C-A713-BE59-1B2F1456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may also log or mirror the deletion in:</a:t>
            </a:r>
          </a:p>
          <a:p>
            <a:pPr lvl="1"/>
            <a:r>
              <a:rPr lang="en-US" b="1" dirty="0" err="1"/>
              <a:t>local_trash.db</a:t>
            </a:r>
            <a:r>
              <a:rPr lang="en-US" dirty="0"/>
              <a:t> → temporary trash state, often mirrors the same _id or </a:t>
            </a:r>
            <a:r>
              <a:rPr lang="en-US" dirty="0" err="1"/>
              <a:t>dedup_key</a:t>
            </a:r>
            <a:endParaRPr lang="en-US" dirty="0"/>
          </a:p>
          <a:p>
            <a:pPr lvl="1"/>
            <a:r>
              <a:rPr lang="en-US" b="1" dirty="0" err="1"/>
              <a:t>external.db</a:t>
            </a:r>
            <a:r>
              <a:rPr lang="en-US" b="1" dirty="0"/>
              <a:t> (</a:t>
            </a:r>
            <a:r>
              <a:rPr lang="en-US" b="1" dirty="0" err="1"/>
              <a:t>MediaStore</a:t>
            </a:r>
            <a:r>
              <a:rPr lang="en-US" b="1" dirty="0"/>
              <a:t>)</a:t>
            </a:r>
            <a:r>
              <a:rPr lang="en-US" dirty="0"/>
              <a:t> → entry removed from files table, or marked with </a:t>
            </a:r>
            <a:r>
              <a:rPr lang="en-US" dirty="0" err="1"/>
              <a:t>media_type</a:t>
            </a:r>
            <a:r>
              <a:rPr lang="en-US" dirty="0"/>
              <a:t>=0 / missing _data</a:t>
            </a:r>
          </a:p>
          <a:p>
            <a:pPr lvl="1"/>
            <a:r>
              <a:rPr lang="en-US" b="1" dirty="0"/>
              <a:t>Thumbnails cache</a:t>
            </a:r>
            <a:r>
              <a:rPr lang="en-US" dirty="0"/>
              <a:t> → small .jpg previews may persist under /data/data/</a:t>
            </a:r>
            <a:r>
              <a:rPr lang="en-US" dirty="0" err="1"/>
              <a:t>com.google.android.apps.photos</a:t>
            </a:r>
            <a:r>
              <a:rPr lang="en-US" dirty="0"/>
              <a:t>/cache/</a:t>
            </a:r>
          </a:p>
          <a:p>
            <a:r>
              <a:rPr lang="en-US" dirty="0"/>
              <a:t>Together, these artifacts let you </a:t>
            </a:r>
            <a:r>
              <a:rPr lang="en-US" i="1" dirty="0"/>
              <a:t>reconstruct a deleted file’s existence even without the photo itself.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1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D962-8080-B84E-852B-07EBD21C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Why this persistence exists (from app’s design)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2A4C-6ED1-376B-F0C1-98B93B0C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keeps metadata to:</a:t>
            </a:r>
          </a:p>
          <a:p>
            <a:pPr lvl="1"/>
            <a:r>
              <a:rPr lang="en-US" dirty="0"/>
              <a:t>Allow “Undo delete” and “Restore from Trash” actions.</a:t>
            </a:r>
          </a:p>
          <a:p>
            <a:pPr lvl="1"/>
            <a:r>
              <a:rPr lang="en-US" dirty="0"/>
              <a:t>Keep sync consistency with the cloud.</a:t>
            </a:r>
          </a:p>
          <a:p>
            <a:pPr lvl="1"/>
            <a:r>
              <a:rPr lang="en-US" dirty="0"/>
              <a:t>Track deduplication keys and user interactions.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Forensics benefits because this design means:</a:t>
            </a:r>
          </a:p>
          <a:p>
            <a:r>
              <a:rPr lang="en-US" dirty="0"/>
              <a:t>🔥 Even when the DCIM folder is wiped, gphotos0.db retains timestamps, hashes, and deletion logs.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3701-4980-FB1B-054B-7F0FFD894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60DCF-0EE8-8205-C164-57F65A27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gphotos_1.db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60868-1E15-7D44-22D7-ECDA5D509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3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5E83-64BD-29BB-BB32-C9D976A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gphotos0.db</a:t>
            </a:r>
            <a:r>
              <a:rPr lang="en-GB" dirty="0"/>
              <a:t> and </a:t>
            </a:r>
            <a:r>
              <a:rPr lang="en-GB" b="1" dirty="0"/>
              <a:t>gphotos-1.db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85931-77F3-6BBD-6A5B-16C2ACDA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4760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gphotos_0.db </a:t>
            </a:r>
            <a:r>
              <a:rPr lang="en-GB" sz="2400" dirty="0"/>
              <a:t>and </a:t>
            </a:r>
            <a:r>
              <a:rPr lang="en-GB" sz="2400" dirty="0">
                <a:solidFill>
                  <a:schemeClr val="accent2"/>
                </a:solidFill>
              </a:rPr>
              <a:t>gphotos_1.db </a:t>
            </a:r>
            <a:r>
              <a:rPr lang="en-GB" sz="2400" dirty="0"/>
              <a:t>work independently, though they may share historical lineage and partially overlapping content.</a:t>
            </a:r>
          </a:p>
          <a:p>
            <a:pPr lvl="1"/>
            <a:r>
              <a:rPr lang="en-GB" sz="2000" dirty="0"/>
              <a:t>When Google Photos switched to a new schema (around 2020–2021 with scoped storage and multi-user handling), it copied or transformed entries from gphotos_0.db → gphotos_1.db.</a:t>
            </a:r>
          </a:p>
          <a:p>
            <a:pPr lvl="1"/>
            <a:r>
              <a:rPr lang="en-GB" sz="2000" dirty="0"/>
              <a:t>After migration, </a:t>
            </a:r>
            <a:r>
              <a:rPr lang="en-GB" sz="2000" dirty="0">
                <a:solidFill>
                  <a:schemeClr val="accent2"/>
                </a:solidFill>
              </a:rPr>
              <a:t>gphotos_0.db </a:t>
            </a:r>
            <a:r>
              <a:rPr lang="en-GB" sz="2000" dirty="0"/>
              <a:t>was frozen; it remains as a legacy artifact but isn’t updated.</a:t>
            </a:r>
          </a:p>
          <a:p>
            <a:pPr lvl="1"/>
            <a:r>
              <a:rPr lang="en-GB" sz="2000" dirty="0"/>
              <a:t>New or modified media records (uploads, deletions, </a:t>
            </a:r>
            <a:r>
              <a:rPr lang="en-GB" sz="2000" dirty="0" err="1"/>
              <a:t>favorites</a:t>
            </a:r>
            <a:r>
              <a:rPr lang="en-GB" sz="2000" dirty="0"/>
              <a:t>) exist only in gphotos_1.db.</a:t>
            </a:r>
          </a:p>
          <a:p>
            <a:r>
              <a:rPr lang="en-GB" sz="2400" dirty="0"/>
              <a:t>Matching </a:t>
            </a:r>
            <a:r>
              <a:rPr lang="en-GB" sz="2400" b="1" dirty="0" err="1"/>
              <a:t>dedup_key</a:t>
            </a:r>
            <a:r>
              <a:rPr lang="en-GB" sz="2400" b="1" dirty="0"/>
              <a:t> </a:t>
            </a:r>
            <a:r>
              <a:rPr lang="en-GB" sz="2400" dirty="0"/>
              <a:t>across them ties a specific photo’s local presence to its cloud upload</a:t>
            </a:r>
          </a:p>
          <a:p>
            <a:pPr lvl="1"/>
            <a:r>
              <a:rPr lang="en-GB" sz="2000" b="1" dirty="0" err="1"/>
              <a:t>dedup_key</a:t>
            </a:r>
            <a:r>
              <a:rPr lang="en-GB" sz="2000" b="1" dirty="0"/>
              <a:t> </a:t>
            </a:r>
            <a:r>
              <a:rPr lang="en-GB" sz="2000" dirty="0"/>
              <a:t>is one of the most powerful evidential links in Android photo forensics.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E9E1C3-032B-696B-0106-FF8BF5AE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75" y="0"/>
            <a:ext cx="3243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3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cloud-based photo and video management app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C473AA-112C-5603-CFFE-7753A8CE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95883"/>
              </p:ext>
            </p:extLst>
          </p:nvPr>
        </p:nvGraphicFramePr>
        <p:xfrm>
          <a:off x="661056" y="779245"/>
          <a:ext cx="10661601" cy="54382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1297">
                  <a:extLst>
                    <a:ext uri="{9D8B030D-6E8A-4147-A177-3AD203B41FA5}">
                      <a16:colId xmlns:a16="http://schemas.microsoft.com/office/drawing/2014/main" val="411205637"/>
                    </a:ext>
                  </a:extLst>
                </a:gridCol>
                <a:gridCol w="4337431">
                  <a:extLst>
                    <a:ext uri="{9D8B030D-6E8A-4147-A177-3AD203B41FA5}">
                      <a16:colId xmlns:a16="http://schemas.microsoft.com/office/drawing/2014/main" val="1285567098"/>
                    </a:ext>
                  </a:extLst>
                </a:gridCol>
                <a:gridCol w="4102873">
                  <a:extLst>
                    <a:ext uri="{9D8B030D-6E8A-4147-A177-3AD203B41FA5}">
                      <a16:colId xmlns:a16="http://schemas.microsoft.com/office/drawing/2014/main" val="2261064695"/>
                    </a:ext>
                  </a:extLst>
                </a:gridCol>
              </a:tblGrid>
              <a:tr h="2490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Aspect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gphotos0.db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gphotos-1.db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82546119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Purpose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Local metadata database for media stored on the device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Cloud-linked database for synced Google Photos content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705339102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Created when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Photos app scans device folders (e.g., DCIM/Camera, Downloads)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User enables cloud backup with a signed-in Google account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977709520"/>
                  </a:ext>
                </a:extLst>
              </a:tr>
              <a:tr h="856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Scope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All media visible on the device (including deleted or hidden)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Media uploaded to, downloaded from, or associated with the user’s cloud library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154119288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Sync state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file’s local availability (has_local, is_deleted, in_camera_folder)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cloud state (upload_status, cloud_media_id, account_id)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88303913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Primary keys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_id, dedup_key, timestamps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dedup_key, cloud_media_id, account_id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55865358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 reference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/data/media/0/DCIM/...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Google cloud object (no local path)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26023082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Persistence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Remains after logout or cloud disabled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Purged or inaccessible after account unlink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9706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9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 but took back 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tables in </a:t>
            </a:r>
            <a:r>
              <a:rPr lang="en-US" sz="4400" dirty="0">
                <a:solidFill>
                  <a:schemeClr val="accent2"/>
                </a:solidFill>
                <a:cs typeface="Calibri"/>
              </a:rPr>
              <a:t>gphotos-1.db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6E52-02F4-5DFD-8287-FB61C1D5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193"/>
            <a:ext cx="7266354" cy="48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CF799-CB72-3D75-43EA-820C98D1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404"/>
            <a:ext cx="2088061" cy="4305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78FAA-D57C-78B4-E77C-0748C45D9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65" y="2645745"/>
            <a:ext cx="1966130" cy="3535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86C80-6920-04E8-6FD5-0CBC6025D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70" y="2417809"/>
            <a:ext cx="1996613" cy="4259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631E53-D955-A6A0-0E7B-9F945CF3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58" y="2028471"/>
            <a:ext cx="217950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490B-E5CE-CC1C-3B9F-F9440F3D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 -1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C2B6-6FE6-20DE-E0F0-A31240A03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Media Storage and Metadata Evidence</a:t>
            </a:r>
          </a:p>
          <a:p>
            <a:pPr lvl="1"/>
            <a:r>
              <a:rPr lang="en-GB" dirty="0"/>
              <a:t>Stores core data about photos, videos, and their metadata,</a:t>
            </a:r>
          </a:p>
          <a:p>
            <a:pPr lvl="1"/>
            <a:r>
              <a:rPr lang="en-GB" dirty="0"/>
              <a:t>Critical for accessing media files and their associated details.</a:t>
            </a:r>
          </a:p>
          <a:p>
            <a:r>
              <a:rPr lang="en-US" dirty="0"/>
              <a:t>Difference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= master record (one row per logical photo).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 device-side metadata.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 cloud-side metadata.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dedup_key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links tie them together.</a:t>
            </a:r>
          </a:p>
          <a:p>
            <a:pPr lvl="1"/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FDB762-D450-3936-A82D-7AABFD51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620" y="1932305"/>
            <a:ext cx="6012180" cy="38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990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9210-0618-5166-DB0B-3FECAE84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0A98-8260-1135-38FA-AA55852D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1A0DE-7C38-8EC0-1D37-DEF8D797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User Activity and Interaction Evidence</a:t>
            </a:r>
            <a:r>
              <a:rPr lang="en-GB" dirty="0"/>
              <a:t>: track user interactions with the app, such as sharing, </a:t>
            </a:r>
            <a:r>
              <a:rPr lang="en-GB" dirty="0" err="1"/>
              <a:t>favoriting</a:t>
            </a:r>
            <a:r>
              <a:rPr lang="en-GB" dirty="0"/>
              <a:t>, hiding, or editing media, revealing </a:t>
            </a:r>
            <a:r>
              <a:rPr lang="en-GB" dirty="0" err="1"/>
              <a:t>behavioral</a:t>
            </a:r>
            <a:r>
              <a:rPr lang="en-GB" dirty="0"/>
              <a:t> patterns.</a:t>
            </a:r>
          </a:p>
          <a:p>
            <a:pPr lvl="1"/>
            <a:r>
              <a:rPr lang="en-GB" dirty="0" err="1">
                <a:solidFill>
                  <a:schemeClr val="accent2"/>
                </a:solidFill>
              </a:rPr>
              <a:t>action_queue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shared_media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editdownloads</a:t>
            </a:r>
            <a:r>
              <a:rPr lang="en-GB" dirty="0">
                <a:solidFill>
                  <a:schemeClr val="accent2"/>
                </a:solidFill>
              </a:rPr>
              <a:t>, edits, </a:t>
            </a:r>
            <a:r>
              <a:rPr lang="en-GB" dirty="0" err="1">
                <a:solidFill>
                  <a:schemeClr val="accent2"/>
                </a:solidFill>
              </a:rPr>
              <a:t>envelope_forbidden_actions</a:t>
            </a:r>
            <a:endParaRPr lang="en-GB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4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D863-3FD6-9366-5223-B4FB1232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1E04-C954-5623-E07A-BE166DC7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It is the core of the Google Photos database (</a:t>
            </a:r>
            <a:r>
              <a:rPr lang="en-GB" dirty="0">
                <a:solidFill>
                  <a:srgbClr val="FF0000"/>
                </a:solidFill>
              </a:rPr>
              <a:t>duplicated during the transition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Storing detailed information about photos and videos, such as file paths, IDs, timestamps (e.g., creation, modification, upload dates), and metadata (e.g., size, resolution). </a:t>
            </a:r>
          </a:p>
          <a:p>
            <a:pPr lvl="1"/>
            <a:r>
              <a:rPr lang="en-GB" dirty="0"/>
              <a:t> Include references to cloud-synced media.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establish a timeline of when media was captured or uploaded.</a:t>
            </a:r>
          </a:p>
          <a:p>
            <a:pPr lvl="1"/>
            <a:r>
              <a:rPr lang="en-GB" dirty="0"/>
              <a:t>Metadata might include geolocation (where a photo was taken), which can place a suspect at a specific location (</a:t>
            </a:r>
            <a:r>
              <a:rPr lang="en-GB" dirty="0" err="1"/>
              <a:t>exiftool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Links to deleted media might still be recoverable if not overwritten.</a:t>
            </a:r>
          </a:p>
          <a:p>
            <a:r>
              <a:rPr lang="en-GB" b="1" dirty="0"/>
              <a:t>Example Use: </a:t>
            </a:r>
            <a:r>
              <a:rPr lang="en-GB" dirty="0"/>
              <a:t>An investigator could use this table to find a photo taken at a crime scene, including its geolocation and timestamp.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0104-77A9-3F0F-D63A-CD406EB6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5569-5C99-73F1-B1AB-1B48866D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C46A-74AD-924D-7349-36B36230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stores information about media files stored locally on the device, as opposed to cloud-synced media. </a:t>
            </a:r>
          </a:p>
          <a:p>
            <a:pPr lvl="1"/>
            <a:r>
              <a:rPr lang="en-GB" dirty="0"/>
              <a:t> Include file paths, sizes, and statuses (e.g., synced, pending upload).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Reveals media that hasn’t been uploaded to the cloud, which might be intentionally kept offline.</a:t>
            </a:r>
          </a:p>
          <a:p>
            <a:pPr lvl="1"/>
            <a:r>
              <a:rPr lang="en-GB" dirty="0"/>
              <a:t>Can show recently accessed or modified media, even if deleted from the app’s visible gallery.</a:t>
            </a:r>
          </a:p>
          <a:p>
            <a:pPr lvl="1"/>
            <a:r>
              <a:rPr lang="en-GB" dirty="0"/>
              <a:t>File paths can lead investigators to the actual media files on the device.</a:t>
            </a:r>
          </a:p>
          <a:p>
            <a:r>
              <a:rPr lang="en-GB" b="1" dirty="0"/>
              <a:t>Example Use: </a:t>
            </a:r>
            <a:r>
              <a:rPr lang="en-GB" dirty="0"/>
              <a:t>Finding a locally stored photo that the user didn’t upload, which might contain incriminating evidence.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6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C723-A044-4701-AECA-6FB1CF8E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B44B-A916-2053-92C2-7E9D4D02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3D86-925F-BE49-F02C-757174AF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table records every photo/video known to the user’s Google Photos account on the device</a:t>
            </a:r>
          </a:p>
          <a:p>
            <a:pPr lvl="1"/>
            <a:r>
              <a:rPr lang="en-GB" dirty="0"/>
              <a:t>photos uploaded from this phone, downloaded from the cloud, or synced from another device.</a:t>
            </a:r>
          </a:p>
          <a:p>
            <a:r>
              <a:rPr lang="en-GB" dirty="0"/>
              <a:t>Each row corresponds to one cloud object (not just local file).</a:t>
            </a:r>
          </a:p>
          <a:p>
            <a:r>
              <a:rPr lang="en-GB" dirty="0"/>
              <a:t>The table effectively bridges your device → Google Photos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3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10EA-27FC-4910-50AD-D9A00E4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4F74-686D-2755-CC75-61BBC21D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backup_local_media_metadata</a:t>
            </a:r>
            <a:br>
              <a:rPr lang="en-US" dirty="0"/>
            </a:b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F6C3-96B5-3CF6-54DE-2045BA0C2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table contains metadata for media queued for backup or already backed up</a:t>
            </a:r>
          </a:p>
          <a:p>
            <a:pPr lvl="1"/>
            <a:r>
              <a:rPr lang="en-GB" dirty="0"/>
              <a:t>including timestamps, file sizes, and possibly EXIF data (e.g., camera details, geolocation).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show when a photo was marked for backup, indicating user activity.</a:t>
            </a:r>
          </a:p>
          <a:p>
            <a:pPr lvl="1"/>
            <a:r>
              <a:rPr lang="en-GB" dirty="0"/>
              <a:t>EXIF data can reveal where and how a photo was taken (e.g., device model, GPS coordinates).</a:t>
            </a:r>
          </a:p>
          <a:p>
            <a:pPr lvl="1"/>
            <a:r>
              <a:rPr lang="en-GB" dirty="0"/>
              <a:t>Can help reconstruct a timeline of media management activities.</a:t>
            </a:r>
          </a:p>
          <a:p>
            <a:r>
              <a:rPr lang="en-GB" b="1" dirty="0"/>
              <a:t>Example Use: </a:t>
            </a:r>
            <a:r>
              <a:rPr lang="en-GB" dirty="0"/>
              <a:t>Corroborating a suspect’s location by matching geolocation data with a known crime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Photos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dirty="0">
                <a:cs typeface="Calibri"/>
              </a:rPr>
              <a:t>Search and organization</a:t>
            </a:r>
          </a:p>
          <a:p>
            <a:pPr indent="-457200"/>
            <a:r>
              <a:rPr lang="en-US" dirty="0">
                <a:cs typeface="Calibri"/>
              </a:rPr>
              <a:t>Advanced editing suite</a:t>
            </a:r>
          </a:p>
          <a:p>
            <a:pPr indent="-457200"/>
            <a:r>
              <a:rPr lang="en-US" dirty="0">
                <a:cs typeface="Calibri"/>
              </a:rPr>
              <a:t>Shared albums</a:t>
            </a:r>
          </a:p>
          <a:p>
            <a:pPr indent="-457200"/>
            <a:r>
              <a:rPr lang="en-US" dirty="0">
                <a:cs typeface="Calibri"/>
              </a:rPr>
              <a:t>Memories and creation</a:t>
            </a:r>
          </a:p>
          <a:p>
            <a:pPr indent="-457200"/>
            <a:r>
              <a:rPr lang="en-US" dirty="0">
                <a:cs typeface="Calibri"/>
              </a:rPr>
              <a:t>Face and object recognition</a:t>
            </a:r>
          </a:p>
          <a:p>
            <a:pPr indent="-457200"/>
            <a:r>
              <a:rPr lang="en-US" dirty="0">
                <a:cs typeface="Calibri"/>
              </a:rPr>
              <a:t>Cross-platform availability</a:t>
            </a:r>
          </a:p>
          <a:p>
            <a:pPr indent="-457200"/>
            <a:r>
              <a:rPr lang="en-US" dirty="0">
                <a:cs typeface="Calibri"/>
              </a:rPr>
              <a:t>Automatic backup and sync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indent="-457200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AC04AD-8D0A-7F68-73E7-64B9571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9BE93-09E0-4C08-6CAD-F0748471F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5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B3620-53AE-7456-1977-4FB87BC0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table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864CA-125A-0040-8CEE-AA1BCAF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9" y="1900255"/>
            <a:ext cx="2905369" cy="3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9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FA2402-AA7C-6798-0840-9D6E6017F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5290"/>
              </p:ext>
            </p:extLst>
          </p:nvPr>
        </p:nvGraphicFramePr>
        <p:xfrm>
          <a:off x="381000" y="527998"/>
          <a:ext cx="11224260" cy="58020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91740">
                  <a:extLst>
                    <a:ext uri="{9D8B030D-6E8A-4147-A177-3AD203B41FA5}">
                      <a16:colId xmlns:a16="http://schemas.microsoft.com/office/drawing/2014/main" val="3941477838"/>
                    </a:ext>
                  </a:extLst>
                </a:gridCol>
                <a:gridCol w="8732520">
                  <a:extLst>
                    <a:ext uri="{9D8B030D-6E8A-4147-A177-3AD203B41FA5}">
                      <a16:colId xmlns:a16="http://schemas.microsoft.com/office/drawing/2014/main" val="3109693809"/>
                    </a:ext>
                  </a:extLst>
                </a:gridCol>
              </a:tblGrid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Column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Meaning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196494231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_id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Primary key for the unified media item. Each entry corresponds to a photo or video known to Google Photos (either local, remote, or both).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66717020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A string hash used to identify duplicate media (often derived from file content, EXIF, or Google Photos’ internal ID).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4732929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utc_timestamp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The canonical UTC time Google Photos associates with the item (often equals the EXIF “date taken”).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021798775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Offset in minutes or milliseconds applied to adjust UTC → local time (useful for devices in different zones).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0965423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capture_timestamp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Exact time the media was captured (from EXIF or system metadata).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646665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month_random_timestamp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internally for randomizing or grouping timeline views within a month (UI optimization).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97542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Media MIME type or simplified category (e.g., “image/jpeg”, “video/mp4”, “motion_photo”).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9372483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Flag (0/1) indicating whether the item is in the </a:t>
                      </a:r>
                      <a:r>
                        <a:rPr lang="en-GB" sz="1400" b="1" dirty="0">
                          <a:highlight>
                            <a:srgbClr val="FFFF00"/>
                          </a:highlight>
                        </a:rPr>
                        <a:t>Trash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or deleted state.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63424589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is_vr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Marks 360° or VR content (1 if it’s a VR photo or video).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8487871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Indicates whether the media file currently exists </a:t>
                      </a:r>
                      <a:r>
                        <a:rPr lang="en-GB" sz="1400" b="1" dirty="0">
                          <a:highlight>
                            <a:srgbClr val="FFFF00"/>
                          </a:highlight>
                        </a:rPr>
                        <a:t>on the device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(1 = local file present, 0 = only in cloud).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966035411"/>
                  </a:ext>
                </a:extLst>
              </a:tr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is_hidden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Hidden items (archived, excluded from main gallery).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01853404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composition_type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Integer identifying composite media (burst, panorama, motion photo, etc.).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6598296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partial_backup_downloaded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True if only part of the cloud backup is cached locally (e.g., low-res preview).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04503380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oem_special_type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OEM-specific tag (some devices label special captures like portrait or night mode).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68847812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is_archived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the user manually archived the photo (removes it from main timeline).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937143886"/>
                  </a:ext>
                </a:extLst>
              </a:tr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is_favorite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starred/liked by the user.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921708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Indicates whether it originates from the camera roll (e.g., /DCIM/Camera/).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439114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in_primary_storage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Whether the file is stored in the device’s primary storage volume vs. SD card.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84075915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overlay_type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internal UI overlays (for example, live photos, burst indicators).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49128144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min_upload_utc_timestamp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Timestamp for the earliest upload attempt (helps track upload state).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067818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date_header_utc_timestamp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chronological grouping in the timeline header (gallery sorting).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3281955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The time the user moved the photo to Trash. Helps manage 60-day deletion policy.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58744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697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4C9C4-68B1-1282-44D3-1197078A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9" y="1458014"/>
            <a:ext cx="8715152" cy="42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8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02411-C8A2-9352-C864-4A51DDCC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EDE633-E60C-0A56-631D-B8603FC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FB922-5595-FB72-E50C-3F7822E8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contains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AC0-82FB-4AA2-E6AF-604414F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96771A-07C9-5E5B-7678-20D36BDA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406" y="1825624"/>
            <a:ext cx="4742394" cy="4606437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Direct Access (</a:t>
            </a:r>
            <a:r>
              <a:rPr lang="en-GB" sz="2000" dirty="0" err="1">
                <a:solidFill>
                  <a:schemeClr val="accent2"/>
                </a:solidFill>
              </a:rPr>
              <a:t>filepath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content_uri</a:t>
            </a:r>
            <a:r>
              <a:rPr lang="en-GB" sz="2000" dirty="0"/>
              <a:t>): These columns are top-ranked because they provide direct access to the media file, which is critical for retrieving evidence.</a:t>
            </a:r>
          </a:p>
          <a:p>
            <a:r>
              <a:rPr lang="en-GB" sz="2000" dirty="0"/>
              <a:t>Timestamps (</a:t>
            </a:r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): Essential for establishing a timeline of when the media was created or modified.</a:t>
            </a:r>
          </a:p>
          <a:p>
            <a:r>
              <a:rPr lang="en-GB" sz="2000" dirty="0"/>
              <a:t>Identifiers (</a:t>
            </a:r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id</a:t>
            </a:r>
            <a:r>
              <a:rPr lang="en-GB" sz="2000" dirty="0"/>
              <a:t>): Enable matching and cross-referencing media across the database, aiding in comprehensive analysis.</a:t>
            </a:r>
          </a:p>
          <a:p>
            <a:r>
              <a:rPr lang="en-GB" sz="2000" dirty="0" err="1"/>
              <a:t>Behavioral</a:t>
            </a:r>
            <a:r>
              <a:rPr lang="en-GB" sz="2000" dirty="0"/>
              <a:t> Flags (</a:t>
            </a:r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): Highlight media the user prioritized or hid, often pointing to significant content.</a:t>
            </a:r>
          </a:p>
          <a:p>
            <a:r>
              <a:rPr lang="en-GB" sz="2000" dirty="0"/>
              <a:t>Metadata (</a:t>
            </a:r>
            <a:r>
              <a:rPr lang="en-GB" sz="2000" dirty="0">
                <a:solidFill>
                  <a:schemeClr val="accent2"/>
                </a:solidFill>
              </a:rPr>
              <a:t>filename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longitude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latitude</a:t>
            </a:r>
            <a:r>
              <a:rPr lang="en-GB" sz="2000" dirty="0"/>
              <a:t>): Provide context and location.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704D8-EC4E-3D02-BB0C-A2BBF370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329144"/>
            <a:ext cx="6133413" cy="406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BEE78-1BE2-47F2-BB55-55FBDE4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852044"/>
            <a:ext cx="2712955" cy="45800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3E07A-A292-47B8-F538-EA3A56B9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1924440"/>
            <a:ext cx="240050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4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</a:t>
            </a:r>
            <a:r>
              <a:rPr lang="en-US" dirty="0">
                <a:cs typeface="Calibri Light"/>
              </a:rPr>
              <a:t>sample picture in </a:t>
            </a:r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8" y="1864867"/>
            <a:ext cx="3251494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5" y="2201118"/>
            <a:ext cx="4852167" cy="1253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225162" y="1840380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784B-C96E-E058-CB49-1EA352A7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C27B-A78B-DAE0-BC9B-EDAF3F94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F26A6-80B2-7288-A4AC-67691C05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65183"/>
              </p:ext>
            </p:extLst>
          </p:nvPr>
        </p:nvGraphicFramePr>
        <p:xfrm>
          <a:off x="838199" y="1618891"/>
          <a:ext cx="10627581" cy="46581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67324">
                  <a:extLst>
                    <a:ext uri="{9D8B030D-6E8A-4147-A177-3AD203B41FA5}">
                      <a16:colId xmlns:a16="http://schemas.microsoft.com/office/drawing/2014/main" val="633345007"/>
                    </a:ext>
                  </a:extLst>
                </a:gridCol>
                <a:gridCol w="6460257">
                  <a:extLst>
                    <a:ext uri="{9D8B030D-6E8A-4147-A177-3AD203B41FA5}">
                      <a16:colId xmlns:a16="http://schemas.microsoft.com/office/drawing/2014/main" val="2380035249"/>
                    </a:ext>
                  </a:extLst>
                </a:gridCol>
              </a:tblGrid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Field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Meaning / Forensic value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83345580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dedup_key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Unique fingerprint (SHA-like hash) linking the same media across gphotos0.db, remote_media, and other devices.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857719336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upload_status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highlight>
                            <a:srgbClr val="FFFF00"/>
                          </a:highlight>
                        </a:rPr>
                        <a:t>1 = uploaded successfully, 0 = pending, 2 = failed. ✅ 1 is your proof of successful cloud backup.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2296822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server_creation_timestamp</a:t>
                      </a:r>
                      <a:endParaRPr lang="en-US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Time the item was created in the Google Photos cloud (Unix ms). Correlates with upload_status = 1.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82509979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capture_timestamp / utc_timestamp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When the photo/video was originally captured.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86740621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photo_id</a:t>
                      </a:r>
                      <a:r>
                        <a:rPr lang="en-GB" sz="1600" dirty="0"/>
                        <a:t> (</a:t>
                      </a:r>
                      <a:r>
                        <a:rPr lang="en-US" sz="1600" dirty="0" err="1"/>
                        <a:t>cloud_media_id</a:t>
                      </a:r>
                      <a:r>
                        <a:rPr lang="en-US" sz="1600" dirty="0"/>
                        <a:t> if newer version)</a:t>
                      </a:r>
                      <a:endParaRPr lang="en-GB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Google-server object ID – used in lawful requests or API look-ups.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68790444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mime_type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Media type (e.g., image/jpeg, video/mp4).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09517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filename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Original filename reported to the cloud.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7034675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camera_make, camera_model, focal_length, iso, exposure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EXIF-derived device and capture parameters.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9973284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latitude, longitude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GPS location of capture (if available).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00185836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is_favorite, is_archived, is_shared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User actions in the Photos app.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369980092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is_hidden, trash_timestamp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Whether moved to trash and when.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0332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92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E830-EDDF-A2FD-8210-B97CF3BD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Scenario:</a:t>
            </a:r>
            <a:r>
              <a:rPr lang="en-GB" dirty="0"/>
              <a:t> Suspect denies capturing incriminating photos.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1604F-784D-C312-F881-219A6537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Goal: show whether </a:t>
            </a:r>
          </a:p>
          <a:p>
            <a:pPr marL="0" indent="0">
              <a:buNone/>
            </a:pPr>
            <a:r>
              <a:rPr lang="en-GB" dirty="0"/>
              <a:t>(a) such images were captured on the device, </a:t>
            </a:r>
          </a:p>
          <a:p>
            <a:pPr marL="0" indent="0">
              <a:buNone/>
            </a:pPr>
            <a:r>
              <a:rPr lang="en-GB" dirty="0"/>
              <a:t>(b) </a:t>
            </a:r>
            <a:r>
              <a:rPr lang="en-GB" dirty="0">
                <a:highlight>
                  <a:srgbClr val="FFFF00"/>
                </a:highlight>
              </a:rPr>
              <a:t>whether they were uploaded to Google Photos, </a:t>
            </a:r>
          </a:p>
          <a:p>
            <a:pPr marL="0" indent="0">
              <a:buNone/>
            </a:pPr>
            <a:r>
              <a:rPr lang="en-GB" dirty="0"/>
              <a:t>(c) when and under which account, and </a:t>
            </a:r>
          </a:p>
          <a:p>
            <a:pPr marL="0" indent="0">
              <a:buNone/>
            </a:pPr>
            <a:r>
              <a:rPr lang="en-GB" dirty="0"/>
              <a:t>(d) whether they were deleted.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7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A3D01-EFDA-95D9-2FBE-DFD27873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Photos manages </a:t>
            </a:r>
            <a:r>
              <a:rPr lang="en-GB" b="1" dirty="0"/>
              <a:t>all discoverable </a:t>
            </a:r>
            <a:r>
              <a:rPr lang="en-GB" dirty="0"/>
              <a:t>local media on the device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D3533B-0361-48AD-C2C5-BEEED3A27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8141"/>
              </p:ext>
            </p:extLst>
          </p:nvPr>
        </p:nvGraphicFramePr>
        <p:xfrm>
          <a:off x="838200" y="2035334"/>
          <a:ext cx="10515600" cy="3657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05647">
                  <a:extLst>
                    <a:ext uri="{9D8B030D-6E8A-4147-A177-3AD203B41FA5}">
                      <a16:colId xmlns:a16="http://schemas.microsoft.com/office/drawing/2014/main" val="4069580254"/>
                    </a:ext>
                  </a:extLst>
                </a:gridCol>
                <a:gridCol w="3085106">
                  <a:extLst>
                    <a:ext uri="{9D8B030D-6E8A-4147-A177-3AD203B41FA5}">
                      <a16:colId xmlns:a16="http://schemas.microsoft.com/office/drawing/2014/main" val="1358115208"/>
                    </a:ext>
                  </a:extLst>
                </a:gridCol>
                <a:gridCol w="4324847">
                  <a:extLst>
                    <a:ext uri="{9D8B030D-6E8A-4147-A177-3AD203B41FA5}">
                      <a16:colId xmlns:a16="http://schemas.microsoft.com/office/drawing/2014/main" val="2198857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Managed by Google Photos?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 stored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237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Camera captures (Digital Camera Images</a:t>
                      </a:r>
                      <a:r>
                        <a:rPr lang="en-US" dirty="0"/>
                        <a:t>.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Always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Screenshots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/Pictures/Screenshots/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82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Downloads / received images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If indexed by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MediaStore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/Download/, /WhatsApp/Images/, /Telegram/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70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Edited or saved photos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If not hidden (.nomedia)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/Pictures/Edited/, /DCIM/.thumbnails/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180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App-specific images (e.g. Instagram)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⚙️ Sometimes (if visible to MediaStore)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/Android/media/com.instagram.android/...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8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Hidden or private folders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❌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Directories with .</a:t>
                      </a:r>
                      <a:r>
                        <a:rPr lang="en-GB" dirty="0" err="1"/>
                        <a:t>nomedia</a:t>
                      </a:r>
                      <a:r>
                        <a:rPr lang="en-GB" dirty="0"/>
                        <a:t> or not indexed by </a:t>
                      </a:r>
                      <a:r>
                        <a:rPr lang="en-GB" dirty="0" err="1"/>
                        <a:t>MediaStore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016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E8745C-DD74-28B0-5599-C63CBB38C37F}"/>
              </a:ext>
            </a:extLst>
          </p:cNvPr>
          <p:cNvSpPr txBox="1"/>
          <p:nvPr/>
        </p:nvSpPr>
        <p:spPr>
          <a:xfrm>
            <a:off x="1743529" y="5897157"/>
            <a:ext cx="9185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MediaStore</a:t>
            </a:r>
            <a:r>
              <a:rPr lang="en-GB" sz="1400" dirty="0"/>
              <a:t> is Android’s system-managed database and API layer that provides a unified way for apps to access, organize, and share media files—such as photos, videos, and audio—stored on the device or in shared storage.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3212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5639A9-0A82-2AA4-584D-04D20E69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30" y="1691269"/>
            <a:ext cx="9678140" cy="327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37AA5-6BFA-0ECD-9CF7-06BD04FBA564}"/>
              </a:ext>
            </a:extLst>
          </p:cNvPr>
          <p:cNvSpPr txBox="1"/>
          <p:nvPr/>
        </p:nvSpPr>
        <p:spPr>
          <a:xfrm>
            <a:off x="5771626" y="4395831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backup</a:t>
            </a:r>
          </a:p>
        </p:txBody>
      </p:sp>
    </p:spTree>
    <p:extLst>
      <p:ext uri="{BB962C8B-B14F-4D97-AF65-F5344CB8AC3E}">
        <p14:creationId xmlns:p14="http://schemas.microsoft.com/office/powerpoint/2010/main" val="4220428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EB21-349D-E48A-65A3-365CBF49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6AF45-53B3-9F0A-70FE-24B5D7C79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4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solidFill>
                  <a:schemeClr val="accent2"/>
                </a:solidFill>
                <a:cs typeface="Calibri Light"/>
              </a:rPr>
              <a:t>shared_prefs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9F7D9-A9BA-07AC-6CD5-62EF6AB3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981"/>
            <a:ext cx="7960634" cy="24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5312-7F23-BFA4-D92F-80A0B56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91464"/>
            <a:ext cx="9007621" cy="38103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7EA167-6ECD-1048-CAF8-9B3B2BAE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information in </a:t>
            </a:r>
            <a:r>
              <a:rPr lang="en-US" dirty="0" err="1">
                <a:solidFill>
                  <a:srgbClr val="7030A0"/>
                </a:solidFill>
              </a:rPr>
              <a:t>shared_prefs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1775-2051-E10C-D820-18CA7659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account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8104-4A3E-D0EE-21CD-765A24E6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2903174"/>
            <a:ext cx="10493649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4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8"/>
            <a:ext cx="4833510" cy="1208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/>
              </a:rPr>
              <a:t>This is the time when the account backup was done, </a:t>
            </a:r>
            <a:r>
              <a:rPr lang="en-GB" sz="2400" dirty="0"/>
              <a:t>not necessarily that any media was uploaded.</a:t>
            </a:r>
            <a:endParaRPr lang="en-US" sz="2200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64099" y="4767834"/>
            <a:ext cx="3725640" cy="25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29704-07AE-8167-9DAB-003B1103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backup completion time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application package</a:t>
            </a:r>
          </a:p>
          <a:p>
            <a:r>
              <a:rPr lang="en-US" dirty="0">
                <a:cs typeface="Calibri"/>
              </a:rPr>
              <a:t>Look at the application directories</a:t>
            </a:r>
          </a:p>
          <a:p>
            <a:r>
              <a:rPr lang="en-US" dirty="0">
                <a:cs typeface="Calibri"/>
              </a:rPr>
              <a:t>Go to the databases directory</a:t>
            </a:r>
          </a:p>
          <a:p>
            <a:pPr lvl="1"/>
            <a:r>
              <a:rPr lang="en-US" dirty="0">
                <a:cs typeface="Calibri"/>
              </a:rPr>
              <a:t>Open gphotos-1.db</a:t>
            </a:r>
          </a:p>
          <a:p>
            <a:pPr lvl="1"/>
            <a:r>
              <a:rPr lang="en-US" dirty="0">
                <a:cs typeface="Calibri"/>
              </a:rPr>
              <a:t>Explore </a:t>
            </a:r>
            <a:r>
              <a:rPr lang="en-US" dirty="0" err="1">
                <a:cs typeface="Calibri"/>
              </a:rPr>
              <a:t>local_media</a:t>
            </a:r>
            <a:r>
              <a:rPr lang="en-US" dirty="0">
                <a:cs typeface="Calibri"/>
              </a:rPr>
              <a:t> table</a:t>
            </a:r>
          </a:p>
          <a:p>
            <a:r>
              <a:rPr lang="en-US" dirty="0">
                <a:cs typeface="Calibri"/>
              </a:rPr>
              <a:t>Go to the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 </a:t>
            </a:r>
          </a:p>
          <a:p>
            <a:r>
              <a:rPr lang="en-US" dirty="0">
                <a:cs typeface="Calibri"/>
              </a:rPr>
              <a:t>Find the file that contains backup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7370DAF-CE64-6F2C-AB14-FAD8C96A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1663700"/>
            <a:ext cx="12103331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ADD9B6-5C07-939B-2029-B050BF9C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b="1" dirty="0"/>
              <a:t>Camera captures</a:t>
            </a:r>
            <a:r>
              <a:rPr lang="en-US" dirty="0"/>
              <a:t> to picture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19727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07E4-17D4-2FC1-DF7A-B98D7284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762F-B582-3F2F-3C9B-FE4C064C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182308" cy="47711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Camera app</a:t>
            </a:r>
          </a:p>
          <a:p>
            <a:pPr lvl="1"/>
            <a:r>
              <a:rPr lang="en-US" dirty="0"/>
              <a:t>Physical location of the </a:t>
            </a:r>
            <a:r>
              <a:rPr lang="en-US" b="1" dirty="0"/>
              <a:t>Camera captured </a:t>
            </a:r>
            <a:r>
              <a:rPr lang="en-US" dirty="0"/>
              <a:t>pictures</a:t>
            </a:r>
          </a:p>
          <a:p>
            <a:r>
              <a:rPr lang="en-US" dirty="0" err="1"/>
              <a:t>MediaStore</a:t>
            </a:r>
            <a:r>
              <a:rPr lang="en-US" dirty="0"/>
              <a:t> Provider</a:t>
            </a:r>
          </a:p>
          <a:p>
            <a:pPr lvl="1"/>
            <a:r>
              <a:rPr lang="en-GB" dirty="0"/>
              <a:t>Google Photos does not crawl the filesystem directly.</a:t>
            </a:r>
          </a:p>
          <a:p>
            <a:pPr lvl="1"/>
            <a:r>
              <a:rPr lang="en-GB" dirty="0" err="1"/>
              <a:t>MediaStore</a:t>
            </a:r>
            <a:r>
              <a:rPr lang="en-GB" dirty="0"/>
              <a:t> Provider queries through the system API</a:t>
            </a:r>
          </a:p>
          <a:p>
            <a:pPr lvl="1"/>
            <a:r>
              <a:rPr lang="en-GB" dirty="0" err="1"/>
              <a:t>MediaStore</a:t>
            </a:r>
            <a:r>
              <a:rPr lang="en-GB" dirty="0"/>
              <a:t> indexes all user-visible media in </a:t>
            </a:r>
            <a:r>
              <a:rPr lang="en-GB" dirty="0" err="1">
                <a:solidFill>
                  <a:schemeClr val="accent2"/>
                </a:solidFill>
              </a:rPr>
              <a:t>external.db</a:t>
            </a:r>
            <a:r>
              <a:rPr lang="en-GB" dirty="0"/>
              <a:t>, when </a:t>
            </a:r>
          </a:p>
          <a:p>
            <a:pPr lvl="2"/>
            <a:r>
              <a:rPr lang="en-GB" dirty="0"/>
              <a:t>boot completed, file created or deleted, mount or unmount of external storage, app requests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media</a:t>
            </a:r>
            <a:r>
              <a:rPr lang="en-GB" dirty="0"/>
              <a:t> table in </a:t>
            </a:r>
            <a:r>
              <a:rPr lang="en-US" dirty="0">
                <a:solidFill>
                  <a:schemeClr val="accent2"/>
                </a:solidFill>
              </a:rPr>
              <a:t>gphotos0.db</a:t>
            </a:r>
          </a:p>
          <a:p>
            <a:pPr lvl="1"/>
            <a:r>
              <a:rPr lang="en-GB" dirty="0"/>
              <a:t>contains an entry for each image/video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BC0EBC-1993-70A5-A257-611C054DD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8313"/>
              </p:ext>
            </p:extLst>
          </p:nvPr>
        </p:nvGraphicFramePr>
        <p:xfrm>
          <a:off x="1507545" y="4211183"/>
          <a:ext cx="8945218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51181">
                  <a:extLst>
                    <a:ext uri="{9D8B030D-6E8A-4147-A177-3AD203B41FA5}">
                      <a16:colId xmlns:a16="http://schemas.microsoft.com/office/drawing/2014/main" val="402403246"/>
                    </a:ext>
                  </a:extLst>
                </a:gridCol>
                <a:gridCol w="6894037">
                  <a:extLst>
                    <a:ext uri="{9D8B030D-6E8A-4147-A177-3AD203B41FA5}">
                      <a16:colId xmlns:a16="http://schemas.microsoft.com/office/drawing/2014/main" val="348589986"/>
                    </a:ext>
                  </a:extLst>
                </a:gridCol>
              </a:tblGrid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035402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in_camera_folder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1 = came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362723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in_primary_storage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 = from /data/media/0 (integral mounted storage, not SD card)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189081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has_local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1 = file still exists locally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19410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may show MIME (e.g. image/jpeg, video/mp4)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3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51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53D0B-A8AA-6AC3-04AA-05231237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565A-5290-4167-C00A-74CCABC9A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image 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D01B8-DCE7-CB43-0F68-3B4D1DAC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46"/>
          <a:stretch>
            <a:fillRect/>
          </a:stretch>
        </p:blipFill>
        <p:spPr>
          <a:xfrm>
            <a:off x="7973878" y="574015"/>
            <a:ext cx="3632155" cy="32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2AE31-9011-FEBE-7F4E-64B0C756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52" y="775252"/>
            <a:ext cx="6429625" cy="161166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784735-20FD-A76F-43A3-5BF702F2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73503"/>
              </p:ext>
            </p:extLst>
          </p:nvPr>
        </p:nvGraphicFramePr>
        <p:xfrm>
          <a:off x="838200" y="2638508"/>
          <a:ext cx="10515600" cy="20525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7779">
                  <a:extLst>
                    <a:ext uri="{9D8B030D-6E8A-4147-A177-3AD203B41FA5}">
                      <a16:colId xmlns:a16="http://schemas.microsoft.com/office/drawing/2014/main" val="4106059188"/>
                    </a:ext>
                  </a:extLst>
                </a:gridCol>
                <a:gridCol w="4098330">
                  <a:extLst>
                    <a:ext uri="{9D8B030D-6E8A-4147-A177-3AD203B41FA5}">
                      <a16:colId xmlns:a16="http://schemas.microsoft.com/office/drawing/2014/main" val="1504543555"/>
                    </a:ext>
                  </a:extLst>
                </a:gridCol>
                <a:gridCol w="4639491">
                  <a:extLst>
                    <a:ext uri="{9D8B030D-6E8A-4147-A177-3AD203B41FA5}">
                      <a16:colId xmlns:a16="http://schemas.microsoft.com/office/drawing/2014/main" val="50221147"/>
                    </a:ext>
                  </a:extLst>
                </a:gridCol>
              </a:tblGrid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Evidence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078888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Camera/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Locally captured photos/videos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highlight>
                            <a:srgbClr val="FFFF00"/>
                          </a:highlight>
                        </a:rPr>
                        <a:t>Primary originals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6776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Restored/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Recovered or cloud-restored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restore or sync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12520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imo/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Third-party app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Source attribution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56251"/>
                  </a:ext>
                </a:extLst>
              </a:tr>
              <a:tr h="467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.thumbnails/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Cached previews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Recovery evidence for deleted 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8262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A4477DA-8B38-95C2-6053-15840A72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52" y="5049632"/>
            <a:ext cx="698354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5448</Words>
  <Application>Microsoft Office PowerPoint</Application>
  <PresentationFormat>Widescreen</PresentationFormat>
  <Paragraphs>585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Office Theme</vt:lpstr>
      <vt:lpstr>Pixel 3 GMS App Investigations</vt:lpstr>
      <vt:lpstr>What is Google Photos ?</vt:lpstr>
      <vt:lpstr>A cloud-based photo and video management app</vt:lpstr>
      <vt:lpstr>Google Photos features</vt:lpstr>
      <vt:lpstr>Google Photos manages all discoverable local media on the device</vt:lpstr>
      <vt:lpstr>From Camera captures to picture management</vt:lpstr>
      <vt:lpstr>Key components</vt:lpstr>
      <vt:lpstr>Physical storage</vt:lpstr>
      <vt:lpstr>PowerPoint Presentation</vt:lpstr>
      <vt:lpstr>Sample questions</vt:lpstr>
      <vt:lpstr>Google Photo Directory</vt:lpstr>
      <vt:lpstr>PowerPoint Presentation</vt:lpstr>
      <vt:lpstr>Google Photo Databases</vt:lpstr>
      <vt:lpstr>Valuable databases</vt:lpstr>
      <vt:lpstr>gphotos_0.db</vt:lpstr>
      <vt:lpstr>PowerPoint Presentation</vt:lpstr>
      <vt:lpstr>PowerPoint Presentation</vt:lpstr>
      <vt:lpstr>PowerPoint Presentation</vt:lpstr>
      <vt:lpstr>Understanding Google Photos’ persistence of deleted evidence</vt:lpstr>
      <vt:lpstr>1. Separation between file system and app metadata</vt:lpstr>
      <vt:lpstr>2. What exactly happens inside gphotos0.db</vt:lpstr>
      <vt:lpstr>3. Key forensic indicators of deleted camera files</vt:lpstr>
      <vt:lpstr>4. Example SQL to reveal deleted-but-tracked images</vt:lpstr>
      <vt:lpstr>PowerPoint Presentation</vt:lpstr>
      <vt:lpstr>Manual filename reconstruction from timestamp</vt:lpstr>
      <vt:lpstr>5. Where else deletion is recorded</vt:lpstr>
      <vt:lpstr>6. Why this persistence exists (from app’s design)</vt:lpstr>
      <vt:lpstr>gphotos_1.db</vt:lpstr>
      <vt:lpstr>gphotos0.db and gphotos-1.db</vt:lpstr>
      <vt:lpstr>PowerPoint Presentation</vt:lpstr>
      <vt:lpstr>How to know if backup is enabled?</vt:lpstr>
      <vt:lpstr>Why it's important to look for back up?</vt:lpstr>
      <vt:lpstr>tables in gphotos-1.db</vt:lpstr>
      <vt:lpstr>Grouping of Tables Based on Google Photos Functions -1</vt:lpstr>
      <vt:lpstr>Grouping of Tables Based on Google Photos Functions - 2</vt:lpstr>
      <vt:lpstr>media tables</vt:lpstr>
      <vt:lpstr>local_media tables</vt:lpstr>
      <vt:lpstr>remote_media tables</vt:lpstr>
      <vt:lpstr>backup_local_media_metadata tables</vt:lpstr>
      <vt:lpstr>media tables</vt:lpstr>
      <vt:lpstr>media table schema</vt:lpstr>
      <vt:lpstr>PowerPoint Presentation</vt:lpstr>
      <vt:lpstr>PowerPoint Presentation</vt:lpstr>
      <vt:lpstr>local_media tables</vt:lpstr>
      <vt:lpstr>local_media table schema</vt:lpstr>
      <vt:lpstr>one sample picture in local_media table </vt:lpstr>
      <vt:lpstr>Solution (download images)</vt:lpstr>
      <vt:lpstr>remote_media table schema</vt:lpstr>
      <vt:lpstr>Scenario: Suspect denies capturing incriminating photos.</vt:lpstr>
      <vt:lpstr>PowerPoint Presentation</vt:lpstr>
      <vt:lpstr>Shared preference</vt:lpstr>
      <vt:lpstr>shared_prefs folder</vt:lpstr>
      <vt:lpstr>backup information in shared_prefs</vt:lpstr>
      <vt:lpstr>Find account name</vt:lpstr>
      <vt:lpstr>Check backup completion time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2025-11-10T01:54:21Z</dcterms:modified>
</cp:coreProperties>
</file>